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p:sldMasterIdLst>
    <p:sldMasterId id="2147483775" r:id="rId4"/>
  </p:sldMasterIdLst>
  <p:notesMasterIdLst>
    <p:notesMasterId r:id="rId31"/>
  </p:notesMasterIdLst>
  <p:handoutMasterIdLst>
    <p:handoutMasterId r:id="rId32"/>
  </p:handoutMasterIdLst>
  <p:sldIdLst>
    <p:sldId id="261" r:id="rId5"/>
    <p:sldId id="276" r:id="rId6"/>
    <p:sldId id="264" r:id="rId7"/>
    <p:sldId id="265" r:id="rId8"/>
    <p:sldId id="266" r:id="rId9"/>
    <p:sldId id="267" r:id="rId10"/>
    <p:sldId id="273" r:id="rId11"/>
    <p:sldId id="285" r:id="rId12"/>
    <p:sldId id="377" r:id="rId13"/>
    <p:sldId id="414" r:id="rId14"/>
    <p:sldId id="404" r:id="rId15"/>
    <p:sldId id="398" r:id="rId16"/>
    <p:sldId id="383" r:id="rId17"/>
    <p:sldId id="395" r:id="rId18"/>
    <p:sldId id="405" r:id="rId19"/>
    <p:sldId id="406" r:id="rId20"/>
    <p:sldId id="407" r:id="rId21"/>
    <p:sldId id="409" r:id="rId22"/>
    <p:sldId id="410" r:id="rId23"/>
    <p:sldId id="411" r:id="rId24"/>
    <p:sldId id="400" r:id="rId25"/>
    <p:sldId id="300" r:id="rId26"/>
    <p:sldId id="372" r:id="rId27"/>
    <p:sldId id="382" r:id="rId28"/>
    <p:sldId id="413" r:id="rId29"/>
    <p:sldId id="378" r:id="rId30"/>
  </p:sldIdLst>
  <p:sldSz cx="12192000" cy="6858000"/>
  <p:notesSz cx="7010400" cy="9296400"/>
  <p:embeddedFontLs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Roboto Slab" panose="020F0502020204030204" pitchFamily="2" charset="0"/>
      <p:regular r:id="rId39"/>
      <p:bold r:id="rId40"/>
    </p:embeddedFont>
    <p:embeddedFont>
      <p:font typeface="Rockwell" panose="02060603020205020403" pitchFamily="18"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6C2F"/>
    <a:srgbClr val="000000"/>
    <a:srgbClr val="003F4B"/>
    <a:srgbClr val="0D3418"/>
    <a:srgbClr val="236598"/>
    <a:srgbClr val="AC2225"/>
    <a:srgbClr val="48A35D"/>
    <a:srgbClr val="735021"/>
    <a:srgbClr val="7B5EA6"/>
    <a:srgbClr val="DEAA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981F59-31D8-4B05-24E9-263611CFE35D}" v="2" dt="2023-09-22T19:48:20.976"/>
    <p1510:client id="{A095FA8B-ECAB-17AC-6018-1836A61A8C5C}" v="1" dt="2023-09-22T19:44:39.933"/>
    <p1510:client id="{C64ABD0B-C03C-4BC6-BA77-AD631238DCE1}" v="1" dt="2023-09-20T21:05:34.989"/>
    <p1510:client id="{EC47B4DE-ED84-CE3B-BEF9-B8EB7BF7215E}" v="6" dt="2023-09-22T19:47:44.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61" autoAdjust="0"/>
    <p:restoredTop sz="90252" autoAdjust="0"/>
  </p:normalViewPr>
  <p:slideViewPr>
    <p:cSldViewPr snapToGrid="0" snapToObjects="1">
      <p:cViewPr varScale="1">
        <p:scale>
          <a:sx n="66" d="100"/>
          <a:sy n="66" d="100"/>
        </p:scale>
        <p:origin x="1224" y="72"/>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0"/>
    </p:cViewPr>
  </p:sorterViewPr>
  <p:notesViewPr>
    <p:cSldViewPr snapToGrid="0" snapToObjects="1">
      <p:cViewPr varScale="1">
        <p:scale>
          <a:sx n="148" d="100"/>
          <a:sy n="148" d="100"/>
        </p:scale>
        <p:origin x="2728"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24B6A51-1D3B-774A-82CF-ECBEBCD2603F}" type="datetimeFigureOut">
              <a:rPr lang="en-US" smtClean="0">
                <a:latin typeface="Calibri" panose="020F0502020204030204" pitchFamily="34" charset="0"/>
              </a:rPr>
              <a:t>9/22/2023</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AFDBA74-A617-804E-8382-9BE53458C0CC}" type="slidenum">
              <a:rPr lang="en-US" smtClean="0">
                <a:latin typeface="Calibri" panose="020F0502020204030204" pitchFamily="34" charset="0"/>
              </a:rPr>
              <a:t>‹#›</a:t>
            </a:fld>
            <a:endParaRPr lang="en-US" dirty="0">
              <a:latin typeface="Calibri" panose="020F0502020204030204" pitchFamily="34" charset="0"/>
            </a:endParaRPr>
          </a:p>
        </p:txBody>
      </p:sp>
      <p:sp>
        <p:nvSpPr>
          <p:cNvPr id="6" name="Header Placeholder 5"/>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Tree>
    <p:extLst>
      <p:ext uri="{BB962C8B-B14F-4D97-AF65-F5344CB8AC3E}">
        <p14:creationId xmlns:p14="http://schemas.microsoft.com/office/powerpoint/2010/main" val="245240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b="0" i="0">
                <a:latin typeface="Calibri" panose="020F0502020204030204" pitchFamily="34" charset="0"/>
              </a:defRPr>
            </a:lvl1pPr>
          </a:lstStyle>
          <a:p>
            <a:fld id="{96244064-8929-9940-94F3-76DF4A9042B6}" type="datetimeFigureOut">
              <a:rPr lang="en-US" smtClean="0"/>
              <a:pPr/>
              <a:t>9/22/2023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b="0" i="0">
                <a:latin typeface="Calibri" panose="020F0502020204030204" pitchFamily="34" charset="0"/>
              </a:defRPr>
            </a:lvl1pPr>
          </a:lstStyle>
          <a:p>
            <a:fld id="{71567760-017D-CB46-9EAE-5297257F8728}" type="slidenum">
              <a:rPr lang="en-US" smtClean="0"/>
              <a:pPr/>
              <a:t>‹#›</a:t>
            </a:fld>
            <a:endParaRPr lang="en-US" dirty="0"/>
          </a:p>
        </p:txBody>
      </p:sp>
    </p:spTree>
    <p:extLst>
      <p:ext uri="{BB962C8B-B14F-4D97-AF65-F5344CB8AC3E}">
        <p14:creationId xmlns:p14="http://schemas.microsoft.com/office/powerpoint/2010/main" val="364234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panose="020F0502020204030204" pitchFamily="34" charset="0"/>
        <a:ea typeface="+mn-ea"/>
        <a:cs typeface="+mn-cs"/>
      </a:defRPr>
    </a:lvl1pPr>
    <a:lvl2pPr marL="457200" algn="l" defTabSz="914400" rtl="0" eaLnBrk="1" latinLnBrk="0" hangingPunct="1">
      <a:defRPr sz="1200" b="0" i="0" kern="1200">
        <a:solidFill>
          <a:schemeClr val="tx1"/>
        </a:solidFill>
        <a:latin typeface="Calibri" panose="020F0502020204030204" pitchFamily="34" charset="0"/>
        <a:ea typeface="+mn-ea"/>
        <a:cs typeface="+mn-cs"/>
      </a:defRPr>
    </a:lvl2pPr>
    <a:lvl3pPr marL="914400" algn="l" defTabSz="914400" rtl="0" eaLnBrk="1" latinLnBrk="0" hangingPunct="1">
      <a:defRPr sz="1200" b="0" i="0" kern="1200">
        <a:solidFill>
          <a:schemeClr val="tx1"/>
        </a:solidFill>
        <a:latin typeface="Calibri" panose="020F0502020204030204" pitchFamily="34" charset="0"/>
        <a:ea typeface="+mn-ea"/>
        <a:cs typeface="+mn-cs"/>
      </a:defRPr>
    </a:lvl3pPr>
    <a:lvl4pPr marL="1371600" algn="l" defTabSz="914400" rtl="0" eaLnBrk="1" latinLnBrk="0" hangingPunct="1">
      <a:defRPr sz="1200" b="0" i="0" kern="1200">
        <a:solidFill>
          <a:schemeClr val="tx1"/>
        </a:solidFill>
        <a:latin typeface="Calibri" panose="020F0502020204030204" pitchFamily="34" charset="0"/>
        <a:ea typeface="+mn-ea"/>
        <a:cs typeface="+mn-cs"/>
      </a:defRPr>
    </a:lvl4pPr>
    <a:lvl5pPr marL="1828800" algn="l" defTabSz="914400" rtl="0" eaLnBrk="1" latinLnBrk="0" hangingPunct="1">
      <a:defRPr sz="1200" b="0" i="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sz="1800" b="0">
                <a:effectLst/>
              </a:rPr>
              <a:t>StopWaste </a:t>
            </a:r>
            <a:r>
              <a:rPr lang="en-US" sz="1800" b="0" dirty="0">
                <a:effectLst/>
              </a:rPr>
              <a:t>is a public agency advancing environmental sustainability by helping residents, businesses, schools, and local jurisdictions prevent waste and save energy and water. I lead our reusable foodware project, which aims to facilitate the transition to reusable foodware in all sorts of dining scenarios, making it more convenient and accessible or both businesses and consumers. </a:t>
            </a:r>
          </a:p>
        </p:txBody>
      </p:sp>
      <p:sp>
        <p:nvSpPr>
          <p:cNvPr id="4" name="Slide Number Placeholder 3"/>
          <p:cNvSpPr>
            <a:spLocks noGrp="1"/>
          </p:cNvSpPr>
          <p:nvPr>
            <p:ph type="sldNum" sz="quarter" idx="10"/>
          </p:nvPr>
        </p:nvSpPr>
        <p:spPr/>
        <p:txBody>
          <a:bodyPr/>
          <a:lstStyle/>
          <a:p>
            <a:pPr defTabSz="970826">
              <a:defRPr/>
            </a:pPr>
            <a:fld id="{71567760-017D-CB46-9EAE-5297257F8728}" type="slidenum">
              <a:rPr lang="en-US">
                <a:solidFill>
                  <a:prstClr val="black"/>
                </a:solidFill>
              </a:rPr>
              <a:pPr defTabSz="970826">
                <a:defRPr/>
              </a:pPr>
              <a:t>1</a:t>
            </a:fld>
            <a:endParaRPr lang="en-US" dirty="0">
              <a:solidFill>
                <a:prstClr val="black"/>
              </a:solidFill>
            </a:endParaRPr>
          </a:p>
        </p:txBody>
      </p:sp>
    </p:spTree>
    <p:extLst>
      <p:ext uri="{BB962C8B-B14F-4D97-AF65-F5344CB8AC3E}">
        <p14:creationId xmlns:p14="http://schemas.microsoft.com/office/powerpoint/2010/main" val="641316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42289" rtl="0" eaLnBrk="1" latinLnBrk="0" hangingPunct="1">
              <a:defRPr/>
            </a:pPr>
            <a:endParaRPr lang="en-US" sz="14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pPr defTabSz="942289">
              <a:defRPr/>
            </a:pPr>
            <a:fld id="{16F9B4E3-7893-4324-A9A6-2FBC80975775}" type="slidenum">
              <a:rPr lang="en-US">
                <a:solidFill>
                  <a:prstClr val="black"/>
                </a:solidFill>
              </a:rPr>
              <a:pPr defTabSz="942289">
                <a:defRPr/>
              </a:pPr>
              <a:t>2</a:t>
            </a:fld>
            <a:endParaRPr lang="en-US" dirty="0">
              <a:solidFill>
                <a:prstClr val="black"/>
              </a:solidFill>
            </a:endParaRPr>
          </a:p>
        </p:txBody>
      </p:sp>
    </p:spTree>
    <p:extLst>
      <p:ext uri="{BB962C8B-B14F-4D97-AF65-F5344CB8AC3E}">
        <p14:creationId xmlns:p14="http://schemas.microsoft.com/office/powerpoint/2010/main" val="2548864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more closely at disposable </a:t>
            </a:r>
            <a:r>
              <a:rPr lang="en-US" dirty="0" err="1"/>
              <a:t>foodware</a:t>
            </a:r>
            <a:r>
              <a:rPr lang="en-US" dirty="0"/>
              <a:t> options. </a:t>
            </a:r>
            <a:endParaRPr lang="en-US" baseline="0" dirty="0"/>
          </a:p>
          <a:p>
            <a:r>
              <a:rPr lang="en-US" baseline="0" dirty="0"/>
              <a:t>On the left we have some examples of plastic </a:t>
            </a:r>
            <a:r>
              <a:rPr lang="en-US" baseline="0" dirty="0" err="1"/>
              <a:t>foodware</a:t>
            </a:r>
            <a:r>
              <a:rPr lang="en-US" baseline="0" dirty="0"/>
              <a:t>, sometimes labeled recyclable. For example, </a:t>
            </a:r>
            <a:r>
              <a:rPr lang="en-US" dirty="0"/>
              <a:t>clear plastic clamshells are very common, as are the </a:t>
            </a:r>
            <a:r>
              <a:rPr lang="en-US" baseline="0" dirty="0"/>
              <a:t>little condiment cups and flatware. </a:t>
            </a:r>
          </a:p>
          <a:p>
            <a:endParaRPr lang="en-US" dirty="0"/>
          </a:p>
          <a:p>
            <a:endParaRPr lang="en-US" dirty="0"/>
          </a:p>
          <a:p>
            <a:pPr defTabSz="952843">
              <a:defRPr/>
            </a:pPr>
            <a:r>
              <a:rPr lang="en-US" dirty="0"/>
              <a:t>On the right we have some compostable packaging options. </a:t>
            </a:r>
            <a:r>
              <a:rPr lang="en-US" baseline="0" dirty="0"/>
              <a:t>It may seem like we could use compostable food ware, or fiber/paper-based food ware as the solution. They continue to evolve, but are not a clear win - there are a host of challenges with them. Let’s take a quick look at both.</a:t>
            </a:r>
          </a:p>
          <a:p>
            <a:pPr defTabSz="952843">
              <a:defRPr/>
            </a:pPr>
            <a:endParaRPr lang="en-US" baseline="0" dirty="0"/>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latin typeface="Calibri" panose="020F0502020204030204"/>
              </a:rPr>
              <a:pPr defTabSz="952843">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428429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0073">
              <a:defRPr/>
            </a:pPr>
            <a:r>
              <a:rPr lang="en-US" dirty="0"/>
              <a:t>Recycling is not really a viable solution for the endless flow of food ware and other small plastic items. T</a:t>
            </a:r>
            <a:r>
              <a:rPr lang="en-US" baseline="0" dirty="0"/>
              <a:t>he vast majority of these items are not recyclable, practically speaking. P</a:t>
            </a:r>
            <a:r>
              <a:rPr lang="en-US" dirty="0"/>
              <a:t>eople think they’re recyclable because of the chasing arrows on them.</a:t>
            </a:r>
            <a:r>
              <a:rPr lang="en-US" baseline="0" dirty="0"/>
              <a:t> </a:t>
            </a:r>
            <a:r>
              <a:rPr lang="en-US" dirty="0"/>
              <a:t>Some may even be</a:t>
            </a:r>
            <a:r>
              <a:rPr lang="en-US" baseline="0" dirty="0"/>
              <a:t> collected with the recycling</a:t>
            </a:r>
            <a:r>
              <a:rPr lang="en-US" dirty="0"/>
              <a:t>, but MRFs</a:t>
            </a:r>
            <a:r>
              <a:rPr lang="en-US" baseline="0" dirty="0"/>
              <a:t> are not well equipped to deal with small-sized items. Even if they make it through this stage of processing, </a:t>
            </a:r>
            <a:r>
              <a:rPr lang="en-US" dirty="0"/>
              <a:t>there simply are not robust end markets for these materials. </a:t>
            </a:r>
          </a:p>
          <a:p>
            <a:endParaRPr lang="en-US" dirty="0"/>
          </a:p>
          <a:p>
            <a:r>
              <a:rPr lang="en-US" dirty="0"/>
              <a:t>These</a:t>
            </a:r>
            <a:r>
              <a:rPr lang="en-US" baseline="0" dirty="0"/>
              <a:t> items also often include food residue, which is a problematic contaminant in the recycling and can affect the marketability of an entire load. When these </a:t>
            </a:r>
            <a:r>
              <a:rPr lang="en-US" baseline="0" dirty="0" err="1"/>
              <a:t>foodware</a:t>
            </a:r>
            <a:r>
              <a:rPr lang="en-US" baseline="0" dirty="0"/>
              <a:t> items end up in the green bin, which also often happens, </a:t>
            </a:r>
            <a:r>
              <a:rPr lang="en-US" dirty="0"/>
              <a:t>they contaminate</a:t>
            </a:r>
            <a:r>
              <a:rPr lang="en-US" baseline="0" dirty="0"/>
              <a:t> the compost. For individual businesses, contamination in the bin can lead to violations of the county’s Mandatory Recycling Ordinance and possible fines.</a:t>
            </a:r>
            <a:endParaRPr lang="en-US" dirty="0"/>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latin typeface="Calibri" panose="020F0502020204030204"/>
              </a:rPr>
              <a:pPr defTabSz="952843">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008349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2843"/>
            <a:r>
              <a:rPr lang="en-US" dirty="0">
                <a:solidFill>
                  <a:prstClr val="black"/>
                </a:solidFill>
              </a:rPr>
              <a:t>Because food contamination makes recycling challenging, and organics are banned from most landfills, composting all food service ware might seem like a good option to consider. Compostable </a:t>
            </a:r>
            <a:r>
              <a:rPr lang="en-US" dirty="0" err="1">
                <a:solidFill>
                  <a:prstClr val="black"/>
                </a:solidFill>
              </a:rPr>
              <a:t>foodware</a:t>
            </a:r>
            <a:r>
              <a:rPr lang="en-US" dirty="0">
                <a:solidFill>
                  <a:prstClr val="black"/>
                </a:solidFill>
              </a:rPr>
              <a:t> continues to evolve but is </a:t>
            </a:r>
            <a:r>
              <a:rPr lang="en-US" baseline="0" dirty="0"/>
              <a:t>not a clear win - there are a host of challenges here.</a:t>
            </a:r>
          </a:p>
          <a:p>
            <a:pPr defTabSz="952843"/>
            <a:endParaRPr lang="en-US" baseline="0" dirty="0"/>
          </a:p>
          <a:p>
            <a:pPr defTabSz="952843"/>
            <a:r>
              <a:rPr lang="en-US" baseline="0" dirty="0"/>
              <a:t>First it is important to note that there </a:t>
            </a:r>
            <a:r>
              <a:rPr lang="en-US" dirty="0"/>
              <a:t>is</a:t>
            </a:r>
            <a:r>
              <a:rPr lang="en-US" baseline="0" dirty="0"/>
              <a:t> </a:t>
            </a:r>
            <a:r>
              <a:rPr lang="en-US" dirty="0"/>
              <a:t>fiber-based compostable </a:t>
            </a:r>
            <a:r>
              <a:rPr lang="en-US" baseline="0" dirty="0"/>
              <a:t>packaging</a:t>
            </a:r>
            <a:r>
              <a:rPr lang="en-US" dirty="0"/>
              <a:t>, there</a:t>
            </a:r>
            <a:r>
              <a:rPr lang="en-US" baseline="0" dirty="0"/>
              <a:t> </a:t>
            </a:r>
            <a:r>
              <a:rPr lang="en-US" dirty="0"/>
              <a:t>is compostable plastic, </a:t>
            </a:r>
            <a:r>
              <a:rPr lang="en-US" baseline="0" dirty="0"/>
              <a:t>and there are bio-based plastics</a:t>
            </a:r>
            <a:r>
              <a:rPr lang="en-US" dirty="0"/>
              <a:t> that are not compostable. Pretty confusing, right?</a:t>
            </a:r>
            <a:r>
              <a:rPr lang="en-US" baseline="0" dirty="0"/>
              <a:t> Bio-based materials do not necessarily break down in compost. Some of them are designed to be recycled with traditional plastic. So this increases the complexity and confusion.</a:t>
            </a:r>
            <a:r>
              <a:rPr lang="en-US" dirty="0"/>
              <a:t> </a:t>
            </a:r>
            <a:r>
              <a:rPr lang="en-US" baseline="0" dirty="0"/>
              <a:t> But even truly compostable material will only break down under the right conditions.</a:t>
            </a:r>
            <a:endParaRPr lang="en-US" baseline="0" dirty="0">
              <a:cs typeface="Calibri"/>
            </a:endParaRPr>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latin typeface="Calibri" panose="020F0502020204030204"/>
              </a:rPr>
              <a:pPr defTabSz="952843">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978437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0826">
              <a:defRPr/>
            </a:pPr>
            <a:r>
              <a:rPr lang="en-US" dirty="0">
                <a:solidFill>
                  <a:prstClr val="black"/>
                </a:solidFill>
              </a:rPr>
              <a:t>Pic is of utensils pulled by SW staff from nearly finished compost at a facility that handles some Alameda County material. pic on the right is a clearly labeled compostable plastic cup, still intact in the compost.</a:t>
            </a:r>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latin typeface="Calibri" panose="020F0502020204030204"/>
              </a:rPr>
              <a:pPr defTabSz="952843">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316662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0073">
              <a:defRPr/>
            </a:pPr>
            <a:endParaRPr lang="en-US" baseline="0" dirty="0"/>
          </a:p>
          <a:p>
            <a:pPr defTabSz="960073">
              <a:defRPr/>
            </a:pPr>
            <a:r>
              <a:rPr lang="en-US" baseline="0" dirty="0"/>
              <a:t>Some fiber-based food ware has a polymer coating to create a moisture barrier. This thin layer of film plastic is a contaminant in the compost and leads to micro plastics in the soil and water.</a:t>
            </a:r>
          </a:p>
          <a:p>
            <a:pPr defTabSz="960073">
              <a:defRPr/>
            </a:pPr>
            <a:endParaRPr lang="en-US" baseline="0" dirty="0"/>
          </a:p>
          <a:p>
            <a:pPr defTabSz="970826">
              <a:defRPr/>
            </a:pPr>
            <a:r>
              <a:rPr lang="en-US" dirty="0">
                <a:solidFill>
                  <a:prstClr val="black"/>
                </a:solidFill>
              </a:rPr>
              <a:t>Other fiber-based items contain a coating used as a grease barrier that contains harmful </a:t>
            </a:r>
            <a:r>
              <a:rPr lang="en-US" dirty="0" err="1">
                <a:solidFill>
                  <a:prstClr val="black"/>
                </a:solidFill>
              </a:rPr>
              <a:t>perfluorinated</a:t>
            </a:r>
            <a:r>
              <a:rPr lang="en-US" dirty="0">
                <a:solidFill>
                  <a:prstClr val="black"/>
                </a:solidFill>
              </a:rPr>
              <a:t> compounds known as PFAS. These compounds are incredibly effective at repelling grease or water, but they are known to be harmful to the environment and toxic to human health.</a:t>
            </a:r>
          </a:p>
          <a:p>
            <a:endParaRPr lang="en-US" dirty="0"/>
          </a:p>
          <a:p>
            <a:pPr defTabSz="952843"/>
            <a:endParaRPr lang="en-US" dirty="0">
              <a:cs typeface="Calibri" panose="020F0502020204030204"/>
            </a:endParaRPr>
          </a:p>
          <a:p>
            <a:r>
              <a:rPr lang="en-US" dirty="0"/>
              <a:t>Bottom line: the only viable </a:t>
            </a:r>
            <a:r>
              <a:rPr lang="en-US" dirty="0" err="1"/>
              <a:t>compostables</a:t>
            </a:r>
            <a:r>
              <a:rPr lang="en-US" dirty="0"/>
              <a:t> are fiber with compostable plastic liner that is BPI certified (</a:t>
            </a:r>
            <a:r>
              <a:rPr lang="en-US" dirty="0" err="1"/>
              <a:t>Peet’s</a:t>
            </a:r>
            <a:r>
              <a:rPr lang="en-US" dirty="0"/>
              <a:t> Coffee uses such a cup in their Berkeley stores and maybe elsewhere), but sorting and cost issues remain. </a:t>
            </a:r>
          </a:p>
        </p:txBody>
      </p:sp>
      <p:sp>
        <p:nvSpPr>
          <p:cNvPr id="4" name="Slide Number Placeholder 3"/>
          <p:cNvSpPr>
            <a:spLocks noGrp="1"/>
          </p:cNvSpPr>
          <p:nvPr>
            <p:ph type="sldNum" sz="quarter" idx="10"/>
          </p:nvPr>
        </p:nvSpPr>
        <p:spPr/>
        <p:txBody>
          <a:bodyPr/>
          <a:lstStyle/>
          <a:p>
            <a:pPr defTabSz="942289">
              <a:defRPr/>
            </a:pPr>
            <a:fld id="{16F9B4E3-7893-4324-A9A6-2FBC80975775}" type="slidenum">
              <a:rPr lang="en-US">
                <a:solidFill>
                  <a:prstClr val="black"/>
                </a:solidFill>
                <a:latin typeface="Calibri" panose="020F0502020204030204"/>
              </a:rPr>
              <a:pPr defTabSz="942289">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327426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Include examples of what is happening in Alameda County:</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 In Hayward, Chabot College piloted </a:t>
            </a:r>
            <a:r>
              <a:rPr lang="en-US" sz="1400" b="0" i="0" kern="1200" dirty="0" err="1">
                <a:solidFill>
                  <a:schemeClr val="tx1"/>
                </a:solidFill>
                <a:effectLst/>
                <a:latin typeface="Arial" panose="020B0604020202020204" pitchFamily="34" charset="0"/>
                <a:ea typeface="+mn-ea"/>
                <a:cs typeface="+mn-cs"/>
              </a:rPr>
              <a:t>reusabes</a:t>
            </a:r>
            <a:r>
              <a:rPr lang="en-US" sz="1400" b="0" i="0" kern="1200" dirty="0">
                <a:solidFill>
                  <a:schemeClr val="tx1"/>
                </a:solidFill>
                <a:effectLst/>
                <a:latin typeface="Arial" panose="020B0604020202020204" pitchFamily="34" charset="0"/>
                <a:ea typeface="+mn-ea"/>
                <a:cs typeface="+mn-cs"/>
              </a:rPr>
              <a:t> in their dining hall</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 In Berkeley, UC Berkeley has been testing reusables for catered events on campus, the school district has rolled out at 3 sites and is expanding</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 In Oakland </a:t>
            </a:r>
          </a:p>
          <a:p>
            <a:pPr marL="0" algn="l" defTabSz="942289" rtl="0" eaLnBrk="1" latinLnBrk="0" hangingPunct="1">
              <a:defRPr/>
            </a:pPr>
            <a:endParaRPr lang="en-US" sz="1400" b="0" i="0" kern="1200" dirty="0">
              <a:solidFill>
                <a:schemeClr val="tx1"/>
              </a:solidFill>
              <a:effectLst/>
              <a:latin typeface="Arial" panose="020B0604020202020204" pitchFamily="34" charset="0"/>
              <a:ea typeface="+mn-ea"/>
              <a:cs typeface="+mn-cs"/>
            </a:endParaRP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In all cities, we have TA team available to support </a:t>
            </a:r>
            <a:r>
              <a:rPr lang="en-US" sz="1400" b="0" i="0" kern="1200" dirty="0" err="1">
                <a:solidFill>
                  <a:schemeClr val="tx1"/>
                </a:solidFill>
                <a:effectLst/>
                <a:latin typeface="Arial" panose="020B0604020202020204" pitchFamily="34" charset="0"/>
                <a:ea typeface="+mn-ea"/>
                <a:cs typeface="+mn-cs"/>
              </a:rPr>
              <a:t>busineses</a:t>
            </a:r>
            <a:r>
              <a:rPr lang="en-US" sz="1400" b="0" i="0" kern="1200" dirty="0">
                <a:solidFill>
                  <a:schemeClr val="tx1"/>
                </a:solidFill>
                <a:effectLst/>
                <a:latin typeface="Arial" panose="020B0604020202020204" pitchFamily="34" charset="0"/>
                <a:ea typeface="+mn-ea"/>
                <a:cs typeface="+mn-cs"/>
              </a:rPr>
              <a:t> switching to reusables</a:t>
            </a:r>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rPr>
              <a:pPr defTabSz="952843">
                <a:defRPr/>
              </a:pPr>
              <a:t>8</a:t>
            </a:fld>
            <a:endParaRPr lang="en-US" dirty="0">
              <a:solidFill>
                <a:prstClr val="black"/>
              </a:solidFill>
            </a:endParaRPr>
          </a:p>
        </p:txBody>
      </p:sp>
    </p:spTree>
    <p:extLst>
      <p:ext uri="{BB962C8B-B14F-4D97-AF65-F5344CB8AC3E}">
        <p14:creationId xmlns:p14="http://schemas.microsoft.com/office/powerpoint/2010/main" val="2885028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We are here today to focus on our development of a model ordinance but I wanted to also mention that our work in this area is primarily focused on other activities:</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Pilot Projects to build infrastructure</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TA</a:t>
            </a: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Outreach/education – safety of reusables</a:t>
            </a:r>
          </a:p>
          <a:p>
            <a:pPr marL="0" lvl="0" algn="l" defTabSz="942289" rtl="0" eaLnBrk="1" latinLnBrk="0" hangingPunct="1">
              <a:defRPr/>
            </a:pPr>
            <a:endParaRPr lang="en-US" sz="1400" b="0" i="0" kern="1200" dirty="0">
              <a:solidFill>
                <a:schemeClr val="tx1"/>
              </a:solidFill>
              <a:effectLst/>
              <a:latin typeface="Arial" panose="020B0604020202020204" pitchFamily="34" charset="0"/>
              <a:ea typeface="+mn-ea"/>
              <a:cs typeface="+mn-cs"/>
            </a:endParaRPr>
          </a:p>
          <a:p>
            <a:pPr lvl="0"/>
            <a:endParaRPr lang="en-US" dirty="0"/>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9</a:t>
            </a:fld>
            <a:endParaRPr lang="en-US" dirty="0">
              <a:solidFill>
                <a:prstClr val="black"/>
              </a:solidFill>
            </a:endParaRPr>
          </a:p>
        </p:txBody>
      </p:sp>
    </p:spTree>
    <p:extLst>
      <p:ext uri="{BB962C8B-B14F-4D97-AF65-F5344CB8AC3E}">
        <p14:creationId xmlns:p14="http://schemas.microsoft.com/office/powerpoint/2010/main" val="3705511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Honolulu BBQ worked with ReThink Disposable to switch to reusable foodware for on-site dining. Honolulu BBQ washes their own reusable foodware. ReThink has worked with hundreds of businesses and every single one of them has saved money by switching to reusables for on-site dining.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Calibri" panose="020F0502020204030204" pitchFamily="34" charset="0"/>
              </a:rPr>
              <a:t>Okapi is currently working with 10 cafes in the city of Alameda to offer returnable to-go cups. Customers can borrow a cup and then return it to any participating café, and the cafes then wash the cups in-house.</a:t>
            </a:r>
            <a:endParaRPr lang="en-US" sz="1600" dirty="0"/>
          </a:p>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Calibri" panose="020F0502020204030204" pitchFamily="34" charset="0"/>
              </a:rPr>
              <a:t>Now at the Warfield in SF and coming soon to Alameda County, r.Cup specializes in reusable cups for venues and events. r.Cup delivers clean empty cups to the venue and collects the dirties for washing. They are currently building a dedicated wash hub, which will enable them to greatly expand their capacity.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effectLst/>
              <a:latin typeface="Calibri" panose="020F0502020204030204" pitchFamily="34" charset="0"/>
              <a:ea typeface="+mn-ea"/>
              <a:cs typeface="+mn-cs"/>
            </a:endParaRPr>
          </a:p>
          <a:p>
            <a:pPr>
              <a:defRPr/>
            </a:pPr>
            <a:r>
              <a:rPr lang="en-US" sz="1600" dirty="0">
                <a:solidFill>
                  <a:schemeClr val="tx1"/>
                </a:solidFill>
                <a:effectLst/>
                <a:latin typeface="Calibri"/>
                <a:cs typeface="Calibri"/>
              </a:rPr>
              <a:t>In </a:t>
            </a:r>
            <a:r>
              <a:rPr lang="en-US" sz="1600" dirty="0" err="1">
                <a:solidFill>
                  <a:schemeClr val="tx1"/>
                </a:solidFill>
                <a:effectLst/>
                <a:latin typeface="Calibri"/>
                <a:cs typeface="Calibri"/>
              </a:rPr>
              <a:t>Pton</a:t>
            </a:r>
            <a:r>
              <a:rPr lang="en-US" sz="1600">
                <a:solidFill>
                  <a:schemeClr val="tx1"/>
                </a:solidFill>
                <a:effectLst/>
                <a:latin typeface="Calibri"/>
                <a:cs typeface="Calibri"/>
              </a:rPr>
              <a:t>: World Icicles</a:t>
            </a:r>
            <a:r>
              <a:rPr lang="en-US" sz="1600">
                <a:latin typeface="Calibri"/>
                <a:cs typeface="Calibri"/>
              </a:rPr>
              <a:t>, in process, replacing plastic spoons and trying a reusable tumbler for boba.</a:t>
            </a:r>
            <a:endParaRPr lang="en-US" sz="1600">
              <a:solidFill>
                <a:schemeClr val="tx1"/>
              </a:solidFill>
              <a:effectLst/>
              <a:latin typeface="Calibri" panose="020F0502020204030204" pitchFamily="34" charset="0"/>
              <a:cs typeface="Calibri"/>
            </a:endParaRPr>
          </a:p>
          <a:p>
            <a:pPr>
              <a:defRPr/>
            </a:pPr>
            <a:r>
              <a:rPr lang="en-US" sz="1600" dirty="0">
                <a:latin typeface="Calibri"/>
                <a:cs typeface="Calibri"/>
              </a:rPr>
              <a:t>Main </a:t>
            </a:r>
            <a:r>
              <a:rPr lang="en-US" sz="1600" dirty="0" err="1">
                <a:latin typeface="Calibri"/>
                <a:cs typeface="Calibri"/>
              </a:rPr>
              <a:t>STreet</a:t>
            </a:r>
            <a:r>
              <a:rPr lang="en-US" sz="1600">
                <a:latin typeface="Calibri"/>
                <a:cs typeface="Calibri"/>
              </a:rPr>
              <a:t> Brewing in 2021 – stainless steel sauce cups and straws to replace plastic</a:t>
            </a:r>
            <a:endParaRPr lang="en-US" sz="1600" dirty="0">
              <a:latin typeface="Calibri"/>
              <a:cs typeface="Calibri"/>
            </a:endParaRPr>
          </a:p>
          <a:p>
            <a:pPr>
              <a:defRPr/>
            </a:pPr>
            <a:r>
              <a:rPr lang="en-US" sz="1600">
                <a:latin typeface="Calibri"/>
                <a:cs typeface="Calibri"/>
              </a:rPr>
              <a:t>Namaste Pizza – sauce cups, plates, utensils</a:t>
            </a:r>
            <a:endParaRPr lang="en-US" sz="1600" dirty="0">
              <a:latin typeface="Calibri"/>
              <a:cs typeface="Calibri"/>
            </a:endParaRPr>
          </a:p>
          <a:p>
            <a:pPr>
              <a:defRPr/>
            </a:pPr>
            <a:r>
              <a:rPr lang="en-US" sz="1600">
                <a:latin typeface="Calibri"/>
                <a:cs typeface="Calibri"/>
              </a:rPr>
              <a:t>Experience Burma – chopsticks, straws, kids cups</a:t>
            </a:r>
            <a:endParaRPr lang="en-US" sz="1600" dirty="0">
              <a:latin typeface="Calibri"/>
              <a:cs typeface="Calibri"/>
            </a:endParaRPr>
          </a:p>
          <a:p>
            <a:pPr>
              <a:defRPr/>
            </a:pPr>
            <a:endParaRPr lang="en-US" sz="1600" dirty="0">
              <a:latin typeface="Calibri"/>
              <a:cs typeface="Calibri"/>
            </a:endParaRPr>
          </a:p>
          <a:p>
            <a:pPr>
              <a:defRPr/>
            </a:pPr>
            <a:endParaRPr lang="en-US" sz="1600" dirty="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effectLst/>
                <a:latin typeface="Calibri"/>
                <a:cs typeface="Calibri"/>
              </a:rPr>
              <a:t>Fairgrounds opportunities?</a:t>
            </a:r>
            <a:endParaRPr lang="en-US" sz="1600">
              <a:solidFill>
                <a:schemeClr val="tx1"/>
              </a:solidFill>
              <a:latin typeface="Calibri"/>
              <a:cs typeface="Calibri"/>
            </a:endParaRPr>
          </a:p>
          <a:p>
            <a:endParaRPr lang="en-US" sz="1600" dirty="0">
              <a:cs typeface="Calibri" panose="020F0502020204030204" pitchFamily="34" charset="0"/>
            </a:endParaRPr>
          </a:p>
          <a:p>
            <a:endParaRPr lang="en-US" dirty="0">
              <a:cs typeface="Calibri" panose="020F0502020204030204" pitchFamily="34" charset="0"/>
            </a:endParaRPr>
          </a:p>
        </p:txBody>
      </p:sp>
      <p:sp>
        <p:nvSpPr>
          <p:cNvPr id="4" name="Slide Number Placeholder 3"/>
          <p:cNvSpPr>
            <a:spLocks noGrp="1"/>
          </p:cNvSpPr>
          <p:nvPr>
            <p:ph type="sldNum" sz="quarter" idx="5"/>
          </p:nvPr>
        </p:nvSpPr>
        <p:spPr/>
        <p:txBody>
          <a:bodyPr/>
          <a:lstStyle/>
          <a:p>
            <a:fld id="{71567760-017D-CB46-9EAE-5297257F8728}" type="slidenum">
              <a:rPr lang="en-US" smtClean="0"/>
              <a:pPr/>
              <a:t>10</a:t>
            </a:fld>
            <a:endParaRPr lang="en-US" dirty="0"/>
          </a:p>
        </p:txBody>
      </p:sp>
    </p:spTree>
    <p:extLst>
      <p:ext uri="{BB962C8B-B14F-4D97-AF65-F5344CB8AC3E}">
        <p14:creationId xmlns:p14="http://schemas.microsoft.com/office/powerpoint/2010/main" val="1925827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p>
        </p:txBody>
      </p:sp>
      <p:sp>
        <p:nvSpPr>
          <p:cNvPr id="4" name="Slide Number Placeholder 3"/>
          <p:cNvSpPr>
            <a:spLocks noGrp="1"/>
          </p:cNvSpPr>
          <p:nvPr>
            <p:ph type="sldNum" sz="quarter" idx="10"/>
          </p:nvPr>
        </p:nvSpPr>
        <p:spPr/>
        <p:txBody>
          <a:bodyPr/>
          <a:lstStyle/>
          <a:p>
            <a:pPr defTabSz="952843">
              <a:defRPr/>
            </a:pPr>
            <a:fld id="{16F9B4E3-7893-4324-A9A6-2FBC80975775}" type="slidenum">
              <a:rPr lang="en-US">
                <a:solidFill>
                  <a:prstClr val="black"/>
                </a:solidFill>
              </a:rPr>
              <a:pPr defTabSz="952843">
                <a:defRPr/>
              </a:pPr>
              <a:t>11</a:t>
            </a:fld>
            <a:endParaRPr lang="en-US" dirty="0">
              <a:solidFill>
                <a:prstClr val="black"/>
              </a:solidFill>
            </a:endParaRPr>
          </a:p>
        </p:txBody>
      </p:sp>
    </p:spTree>
    <p:extLst>
      <p:ext uri="{BB962C8B-B14F-4D97-AF65-F5344CB8AC3E}">
        <p14:creationId xmlns:p14="http://schemas.microsoft.com/office/powerpoint/2010/main" val="4057345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endParaRPr lang="en-US" sz="14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12</a:t>
            </a:fld>
            <a:endParaRPr lang="en-US" dirty="0">
              <a:solidFill>
                <a:prstClr val="black"/>
              </a:solidFill>
            </a:endParaRPr>
          </a:p>
        </p:txBody>
      </p:sp>
    </p:spTree>
    <p:extLst>
      <p:ext uri="{BB962C8B-B14F-4D97-AF65-F5344CB8AC3E}">
        <p14:creationId xmlns:p14="http://schemas.microsoft.com/office/powerpoint/2010/main" val="392728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endParaRPr lang="en-US" sz="18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13</a:t>
            </a:fld>
            <a:endParaRPr lang="en-US" dirty="0">
              <a:solidFill>
                <a:prstClr val="black"/>
              </a:solidFill>
            </a:endParaRPr>
          </a:p>
        </p:txBody>
      </p:sp>
    </p:spTree>
    <p:extLst>
      <p:ext uri="{BB962C8B-B14F-4D97-AF65-F5344CB8AC3E}">
        <p14:creationId xmlns:p14="http://schemas.microsoft.com/office/powerpoint/2010/main" val="2177418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DCAA66BE-1CC9-4F17-9D1C-B7EBFB078C0F}" type="slidenum">
              <a:rPr lang="en-US" smtClean="0"/>
              <a:t>14</a:t>
            </a:fld>
            <a:endParaRPr lang="en-US"/>
          </a:p>
        </p:txBody>
      </p:sp>
    </p:spTree>
    <p:extLst>
      <p:ext uri="{BB962C8B-B14F-4D97-AF65-F5344CB8AC3E}">
        <p14:creationId xmlns:p14="http://schemas.microsoft.com/office/powerpoint/2010/main" val="2231545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r>
              <a:rPr lang="en-US" sz="1400" dirty="0">
                <a:effectLst/>
                <a:ea typeface="Calibri" panose="020F0502020204030204" pitchFamily="34" charset="0"/>
                <a:cs typeface="Times New Roman" panose="02020603050405020304" pitchFamily="18" charset="0"/>
              </a:rPr>
              <a:t>We are interested in your input, it will help inform how the City drafts the ordinance.</a:t>
            </a: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15</a:t>
            </a:fld>
            <a:endParaRPr lang="en-US" dirty="0">
              <a:solidFill>
                <a:prstClr val="black"/>
              </a:solidFill>
            </a:endParaRPr>
          </a:p>
        </p:txBody>
      </p:sp>
    </p:spTree>
    <p:extLst>
      <p:ext uri="{BB962C8B-B14F-4D97-AF65-F5344CB8AC3E}">
        <p14:creationId xmlns:p14="http://schemas.microsoft.com/office/powerpoint/2010/main" val="3448674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endParaRPr lang="en-US" sz="1600" b="0" i="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16</a:t>
            </a:fld>
            <a:endParaRPr lang="en-US" dirty="0">
              <a:solidFill>
                <a:prstClr val="black"/>
              </a:solidFill>
            </a:endParaRPr>
          </a:p>
        </p:txBody>
      </p:sp>
    </p:spTree>
    <p:extLst>
      <p:ext uri="{BB962C8B-B14F-4D97-AF65-F5344CB8AC3E}">
        <p14:creationId xmlns:p14="http://schemas.microsoft.com/office/powerpoint/2010/main" val="2803733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endParaRPr lang="en-US" sz="16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17</a:t>
            </a:fld>
            <a:endParaRPr lang="en-US" dirty="0">
              <a:solidFill>
                <a:prstClr val="black"/>
              </a:solidFill>
            </a:endParaRPr>
          </a:p>
        </p:txBody>
      </p:sp>
    </p:spTree>
    <p:extLst>
      <p:ext uri="{BB962C8B-B14F-4D97-AF65-F5344CB8AC3E}">
        <p14:creationId xmlns:p14="http://schemas.microsoft.com/office/powerpoint/2010/main" val="200868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endParaRPr lang="en-US" sz="16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18</a:t>
            </a:fld>
            <a:endParaRPr lang="en-US" dirty="0">
              <a:solidFill>
                <a:prstClr val="black"/>
              </a:solidFill>
            </a:endParaRPr>
          </a:p>
        </p:txBody>
      </p:sp>
    </p:spTree>
    <p:extLst>
      <p:ext uri="{BB962C8B-B14F-4D97-AF65-F5344CB8AC3E}">
        <p14:creationId xmlns:p14="http://schemas.microsoft.com/office/powerpoint/2010/main" val="3389596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endParaRPr lang="en-US" sz="16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19</a:t>
            </a:fld>
            <a:endParaRPr lang="en-US" dirty="0">
              <a:solidFill>
                <a:prstClr val="black"/>
              </a:solidFill>
            </a:endParaRPr>
          </a:p>
        </p:txBody>
      </p:sp>
    </p:spTree>
    <p:extLst>
      <p:ext uri="{BB962C8B-B14F-4D97-AF65-F5344CB8AC3E}">
        <p14:creationId xmlns:p14="http://schemas.microsoft.com/office/powerpoint/2010/main" val="2042310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42289">
              <a:defRPr/>
            </a:pPr>
            <a:endParaRPr lang="en-US" sz="16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20</a:t>
            </a:fld>
            <a:endParaRPr lang="en-US" dirty="0">
              <a:solidFill>
                <a:prstClr val="black"/>
              </a:solidFill>
            </a:endParaRPr>
          </a:p>
        </p:txBody>
      </p:sp>
    </p:spTree>
    <p:extLst>
      <p:ext uri="{BB962C8B-B14F-4D97-AF65-F5344CB8AC3E}">
        <p14:creationId xmlns:p14="http://schemas.microsoft.com/office/powerpoint/2010/main" val="2060571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SB 54, comprehensive EPR legislation that is expected to regulate some of the materials we are speaking about.</a:t>
            </a:r>
          </a:p>
          <a:p>
            <a:pPr lvl="0" defTabSz="942289">
              <a:defRPr/>
            </a:pPr>
            <a:endParaRPr lang="en-US" sz="1200" dirty="0">
              <a:effectLs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21</a:t>
            </a:fld>
            <a:endParaRPr lang="en-US" dirty="0">
              <a:solidFill>
                <a:prstClr val="black"/>
              </a:solidFill>
            </a:endParaRPr>
          </a:p>
        </p:txBody>
      </p:sp>
    </p:spTree>
    <p:extLst>
      <p:ext uri="{BB962C8B-B14F-4D97-AF65-F5344CB8AC3E}">
        <p14:creationId xmlns:p14="http://schemas.microsoft.com/office/powerpoint/2010/main" val="287230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Plastic Pollution Prevention and Packaging Producer Responsibility Act (Allen, 2022)</a:t>
            </a:r>
            <a:endParaRPr lang="en-US" dirty="0"/>
          </a:p>
          <a:p>
            <a:r>
              <a:rPr lang="en-US" dirty="0"/>
              <a:t>Shifts packaging pollution burden from consumers to producers</a:t>
            </a:r>
          </a:p>
          <a:p>
            <a:r>
              <a:rPr lang="en-US" dirty="0"/>
              <a:t>Raises $5 billion from industry to cut plastic pollution and support disadvantaged communities</a:t>
            </a:r>
          </a:p>
          <a:p>
            <a:r>
              <a:rPr lang="en-US" dirty="0" err="1"/>
              <a:t>Add’l</a:t>
            </a:r>
            <a:r>
              <a:rPr lang="en-US" dirty="0"/>
              <a:t> funds from PRO to cover costs to collect and process covered materials</a:t>
            </a:r>
          </a:p>
        </p:txBody>
      </p:sp>
      <p:sp>
        <p:nvSpPr>
          <p:cNvPr id="4" name="Slide Number Placeholder 3"/>
          <p:cNvSpPr>
            <a:spLocks noGrp="1"/>
          </p:cNvSpPr>
          <p:nvPr>
            <p:ph type="sldNum" sz="quarter" idx="10"/>
          </p:nvPr>
        </p:nvSpPr>
        <p:spPr/>
        <p:txBody>
          <a:bodyPr/>
          <a:lstStyle/>
          <a:p>
            <a:fld id="{71567760-017D-CB46-9EAE-5297257F8728}" type="slidenum">
              <a:rPr lang="en-US" smtClean="0"/>
              <a:t>22</a:t>
            </a:fld>
            <a:endParaRPr lang="en-US" dirty="0"/>
          </a:p>
        </p:txBody>
      </p:sp>
    </p:spTree>
    <p:extLst>
      <p:ext uri="{BB962C8B-B14F-4D97-AF65-F5344CB8AC3E}">
        <p14:creationId xmlns:p14="http://schemas.microsoft.com/office/powerpoint/2010/main" val="307281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implementation timeline.</a:t>
            </a:r>
          </a:p>
          <a:p>
            <a:r>
              <a:rPr lang="en-US" dirty="0"/>
              <a:t>We are now providing input to </a:t>
            </a:r>
            <a:r>
              <a:rPr lang="en-US" dirty="0" err="1"/>
              <a:t>CalReycle</a:t>
            </a:r>
            <a:r>
              <a:rPr lang="en-US" dirty="0"/>
              <a:t> through the rulemaking process. TB is also appointed to Advisory Board so SW in a good position to participate in the process.</a:t>
            </a:r>
          </a:p>
          <a:p>
            <a:r>
              <a:rPr lang="en-US" dirty="0"/>
              <a:t>We don’t know exactly how SB 54 will impact local policies like a foodware ordinance but one of the next steps in the rulemaking process is for </a:t>
            </a:r>
            <a:r>
              <a:rPr lang="en-US" dirty="0" err="1"/>
              <a:t>CalReycle</a:t>
            </a:r>
            <a:r>
              <a:rPr lang="en-US" dirty="0"/>
              <a:t> to publish a list of the materials covered by the law – so defining what is recyclable and compostable and therefore must be collected by jurisdictions for recycling/compost. If the City wanted to make sure a certain material is not included, for example if the city wanted to prohibit compostable plastics, they could pass a local ordinance before </a:t>
            </a:r>
            <a:r>
              <a:rPr lang="en-US" dirty="0" err="1"/>
              <a:t>CalRecyle</a:t>
            </a:r>
            <a:r>
              <a:rPr lang="en-US" dirty="0"/>
              <a:t> publishes their list. If this happens after the </a:t>
            </a:r>
            <a:r>
              <a:rPr lang="en-US" dirty="0" err="1"/>
              <a:t>CalReycle</a:t>
            </a:r>
            <a:r>
              <a:rPr lang="en-US" dirty="0"/>
              <a:t> list, City may be responsible for collecting materials they do not want to include in their program, just because the state will require it through SB 54.</a:t>
            </a:r>
          </a:p>
        </p:txBody>
      </p:sp>
      <p:sp>
        <p:nvSpPr>
          <p:cNvPr id="4" name="Slide Number Placeholder 3"/>
          <p:cNvSpPr>
            <a:spLocks noGrp="1"/>
          </p:cNvSpPr>
          <p:nvPr>
            <p:ph type="sldNum" sz="quarter" idx="5"/>
          </p:nvPr>
        </p:nvSpPr>
        <p:spPr/>
        <p:txBody>
          <a:bodyPr/>
          <a:lstStyle/>
          <a:p>
            <a:fld id="{71567760-017D-CB46-9EAE-5297257F8728}" type="slidenum">
              <a:rPr lang="en-US" smtClean="0"/>
              <a:pPr/>
              <a:t>23</a:t>
            </a:fld>
            <a:endParaRPr lang="en-US" dirty="0"/>
          </a:p>
        </p:txBody>
      </p:sp>
    </p:spTree>
    <p:extLst>
      <p:ext uri="{BB962C8B-B14F-4D97-AF65-F5344CB8AC3E}">
        <p14:creationId xmlns:p14="http://schemas.microsoft.com/office/powerpoint/2010/main" val="3604027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42289" rtl="0" eaLnBrk="1" latinLnBrk="0" hangingPunct="1">
              <a:defRPr/>
            </a:pPr>
            <a:endParaRPr lang="en-US" sz="14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24</a:t>
            </a:fld>
            <a:endParaRPr lang="en-US" dirty="0">
              <a:solidFill>
                <a:prstClr val="black"/>
              </a:solidFill>
            </a:endParaRPr>
          </a:p>
        </p:txBody>
      </p:sp>
    </p:spTree>
    <p:extLst>
      <p:ext uri="{BB962C8B-B14F-4D97-AF65-F5344CB8AC3E}">
        <p14:creationId xmlns:p14="http://schemas.microsoft.com/office/powerpoint/2010/main" val="318279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defTabSz="942289" rtl="0" eaLnBrk="1" latinLnBrk="0" hangingPunct="1">
              <a:lnSpc>
                <a:spcPct val="115000"/>
              </a:lnSpc>
              <a:spcBef>
                <a:spcPts val="0"/>
              </a:spcBef>
              <a:spcAft>
                <a:spcPts val="1000"/>
              </a:spcAft>
              <a:defRPr/>
            </a:pPr>
            <a:r>
              <a:rPr lang="en-US" sz="1400" b="0" i="0" kern="1200" dirty="0">
                <a:solidFill>
                  <a:schemeClr val="tx1"/>
                </a:solidFill>
                <a:effectLst/>
                <a:latin typeface="Arial" panose="020B0604020202020204" pitchFamily="34" charset="0"/>
                <a:ea typeface="+mn-ea"/>
                <a:cs typeface="+mn-cs"/>
              </a:rPr>
              <a:t>Our outreach to date has primarily focused on the safety of reusables and includes a one-page flyer, pictured, that </a:t>
            </a:r>
            <a:r>
              <a:rPr lang="en-US" sz="1400" b="0" i="0" kern="1200" dirty="0" err="1">
                <a:solidFill>
                  <a:schemeClr val="tx1"/>
                </a:solidFill>
                <a:effectLst/>
                <a:latin typeface="Arial" panose="020B0604020202020204" pitchFamily="34" charset="0"/>
                <a:ea typeface="+mn-ea"/>
                <a:cs typeface="+mn-cs"/>
              </a:rPr>
              <a:t>StopWaste</a:t>
            </a:r>
            <a:r>
              <a:rPr lang="en-US" sz="1400" b="0" i="0" kern="1200" dirty="0">
                <a:solidFill>
                  <a:schemeClr val="tx1"/>
                </a:solidFill>
                <a:effectLst/>
                <a:latin typeface="Arial" panose="020B0604020202020204" pitchFamily="34" charset="0"/>
                <a:ea typeface="+mn-ea"/>
                <a:cs typeface="+mn-cs"/>
              </a:rPr>
              <a:t> developed in partnership with the County Environmental Health Department, designed to inform businesses that it is safe to accept customer provided reusables and to use reusables of any type as long as they are properly cleaned and sanitized between use. </a:t>
            </a:r>
          </a:p>
          <a:p>
            <a:pPr marL="0" algn="l" defTabSz="942289" rtl="0" eaLnBrk="1" latinLnBrk="0" hangingPunct="1">
              <a:defRPr/>
            </a:pPr>
            <a:endParaRPr lang="en-US" sz="1400" b="0" i="0" kern="1200" dirty="0">
              <a:solidFill>
                <a:schemeClr val="tx1"/>
              </a:solidFill>
              <a:effectLst/>
              <a:latin typeface="Arial" panose="020B0604020202020204" pitchFamily="34" charset="0"/>
              <a:ea typeface="+mn-ea"/>
              <a:cs typeface="+mn-cs"/>
            </a:endParaRPr>
          </a:p>
          <a:p>
            <a:pPr marL="0" algn="l" defTabSz="942289" rtl="0" eaLnBrk="1" latinLnBrk="0" hangingPunct="1">
              <a:defRPr/>
            </a:pPr>
            <a:r>
              <a:rPr lang="en-US" sz="1400" b="0" i="0" kern="1200" dirty="0">
                <a:solidFill>
                  <a:schemeClr val="tx1"/>
                </a:solidFill>
                <a:effectLst/>
                <a:latin typeface="Arial" panose="020B0604020202020204" pitchFamily="34" charset="0"/>
                <a:ea typeface="+mn-ea"/>
                <a:cs typeface="+mn-cs"/>
              </a:rPr>
              <a:t>Upcoming outreach plans include a fact sheet for businesses on SB 1276 or the “accessories upon request” law, a new landing page on the StopWaste website to direct interested food businesses on switching to reusables, revised TA leave behinds (in multiple languages), and additional case studies. We are also in the beginning phases of exploring a larger campaign to support the mission of advancing reusables in our county. </a:t>
            </a:r>
          </a:p>
          <a:p>
            <a:pPr defTabSz="942289">
              <a:defRPr/>
            </a:pPr>
            <a:endParaRPr lang="en-US" dirty="0"/>
          </a:p>
        </p:txBody>
      </p:sp>
      <p:sp>
        <p:nvSpPr>
          <p:cNvPr id="4" name="Slide Number Placeholder 3"/>
          <p:cNvSpPr>
            <a:spLocks noGrp="1"/>
          </p:cNvSpPr>
          <p:nvPr>
            <p:ph type="sldNum" sz="quarter" idx="10"/>
          </p:nvPr>
        </p:nvSpPr>
        <p:spPr/>
        <p:txBody>
          <a:bodyPr/>
          <a:lstStyle/>
          <a:p>
            <a:pPr defTabSz="960073">
              <a:defRPr/>
            </a:pPr>
            <a:fld id="{16F9B4E3-7893-4324-A9A6-2FBC80975775}" type="slidenum">
              <a:rPr lang="en-US">
                <a:solidFill>
                  <a:prstClr val="black"/>
                </a:solidFill>
              </a:rPr>
              <a:pPr defTabSz="960073">
                <a:defRPr/>
              </a:pPr>
              <a:t>26</a:t>
            </a:fld>
            <a:endParaRPr lang="en-US" dirty="0">
              <a:solidFill>
                <a:prstClr val="black"/>
              </a:solidFill>
            </a:endParaRPr>
          </a:p>
        </p:txBody>
      </p:sp>
    </p:spTree>
    <p:extLst>
      <p:ext uri="{BB962C8B-B14F-4D97-AF65-F5344CB8AC3E}">
        <p14:creationId xmlns:p14="http://schemas.microsoft.com/office/powerpoint/2010/main" val="607594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3268493"/>
            <a:ext cx="9144000" cy="1480262"/>
          </a:xfrm>
        </p:spPr>
        <p:txBody>
          <a:bodyPr anchor="b"/>
          <a:lstStyle>
            <a:lvl1pPr algn="ctr">
              <a:defRPr sz="4000"/>
            </a:lvl1pPr>
          </a:lstStyle>
          <a:p>
            <a:r>
              <a:rPr lang="en-US" dirty="0"/>
              <a:t>Title</a:t>
            </a:r>
          </a:p>
        </p:txBody>
      </p:sp>
      <p:sp>
        <p:nvSpPr>
          <p:cNvPr id="3" name="Subtitle 2"/>
          <p:cNvSpPr>
            <a:spLocks noGrp="1"/>
          </p:cNvSpPr>
          <p:nvPr>
            <p:ph type="subTitle" idx="1" hasCustomPrompt="1"/>
          </p:nvPr>
        </p:nvSpPr>
        <p:spPr>
          <a:xfrm>
            <a:off x="1524000" y="4840830"/>
            <a:ext cx="9144000" cy="1349341"/>
          </a:xfrm>
        </p:spPr>
        <p:txBody>
          <a:bodyPr>
            <a:normAutofit/>
          </a:bodyPr>
          <a:lstStyle>
            <a:lvl1pPr marL="0" indent="0" algn="ctr">
              <a:buNone/>
              <a:defRPr sz="3200" b="0" i="0">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subtitles</a:t>
            </a:r>
          </a:p>
        </p:txBody>
      </p:sp>
      <p:pic>
        <p:nvPicPr>
          <p:cNvPr id="5" name="Picture 4">
            <a:extLst>
              <a:ext uri="{FF2B5EF4-FFF2-40B4-BE49-F238E27FC236}">
                <a16:creationId xmlns:a16="http://schemas.microsoft.com/office/drawing/2014/main" id="{D6351D73-8587-4B4A-B367-98DE354D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73157" y="835827"/>
            <a:ext cx="5387183" cy="2214132"/>
          </a:xfrm>
          <a:prstGeom prst="rect">
            <a:avLst/>
          </a:prstGeom>
        </p:spPr>
      </p:pic>
    </p:spTree>
    <p:extLst>
      <p:ext uri="{BB962C8B-B14F-4D97-AF65-F5344CB8AC3E}">
        <p14:creationId xmlns:p14="http://schemas.microsoft.com/office/powerpoint/2010/main" val="33783569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Image Righ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AB2967F-167A-794D-8A83-4F9985CD5C10}"/>
              </a:ext>
            </a:extLst>
          </p:cNvPr>
          <p:cNvSpPr>
            <a:spLocks noGrp="1"/>
          </p:cNvSpPr>
          <p:nvPr>
            <p:ph type="ctrTitle" hasCustomPrompt="1"/>
          </p:nvPr>
        </p:nvSpPr>
        <p:spPr>
          <a:xfrm>
            <a:off x="449451" y="2694758"/>
            <a:ext cx="6059837" cy="1588153"/>
          </a:xfrm>
        </p:spPr>
        <p:txBody>
          <a:bodyPr anchor="b"/>
          <a:lstStyle>
            <a:lvl1pPr algn="ctr">
              <a:defRPr sz="3200"/>
            </a:lvl1pPr>
          </a:lstStyle>
          <a:p>
            <a:r>
              <a:rPr lang="en-US" dirty="0"/>
              <a:t>Title + Image Right</a:t>
            </a:r>
          </a:p>
        </p:txBody>
      </p:sp>
      <p:sp>
        <p:nvSpPr>
          <p:cNvPr id="13" name="Subtitle 2">
            <a:extLst>
              <a:ext uri="{FF2B5EF4-FFF2-40B4-BE49-F238E27FC236}">
                <a16:creationId xmlns:a16="http://schemas.microsoft.com/office/drawing/2014/main" id="{6A60D14B-DF2A-074B-A0CA-9234FCAEA1EE}"/>
              </a:ext>
            </a:extLst>
          </p:cNvPr>
          <p:cNvSpPr>
            <a:spLocks noGrp="1"/>
          </p:cNvSpPr>
          <p:nvPr>
            <p:ph type="subTitle" idx="1" hasCustomPrompt="1"/>
          </p:nvPr>
        </p:nvSpPr>
        <p:spPr>
          <a:xfrm>
            <a:off x="449451" y="4630562"/>
            <a:ext cx="6059837" cy="1447690"/>
          </a:xfrm>
        </p:spPr>
        <p:txBody>
          <a:bodyPr>
            <a:normAutofit/>
          </a:bodyPr>
          <a:lstStyle>
            <a:lvl1pPr marL="0" indent="0" algn="ctr">
              <a:buNone/>
              <a:defRPr sz="2000" b="0" i="0">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4" name="Picture Placeholder 4">
            <a:extLst>
              <a:ext uri="{FF2B5EF4-FFF2-40B4-BE49-F238E27FC236}">
                <a16:creationId xmlns:a16="http://schemas.microsoft.com/office/drawing/2014/main" id="{23514301-1767-3A4B-8307-0715EA0E8C37}"/>
              </a:ext>
            </a:extLst>
          </p:cNvPr>
          <p:cNvSpPr>
            <a:spLocks noGrp="1"/>
          </p:cNvSpPr>
          <p:nvPr>
            <p:ph type="pic" sz="quarter" idx="10"/>
          </p:nvPr>
        </p:nvSpPr>
        <p:spPr>
          <a:xfrm>
            <a:off x="7299702" y="0"/>
            <a:ext cx="4892297" cy="6597445"/>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pic>
        <p:nvPicPr>
          <p:cNvPr id="15" name="Picture 14">
            <a:extLst>
              <a:ext uri="{FF2B5EF4-FFF2-40B4-BE49-F238E27FC236}">
                <a16:creationId xmlns:a16="http://schemas.microsoft.com/office/drawing/2014/main" id="{F04FE5D1-8EBE-654B-B7A9-7F2048E1A3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22887" y="797441"/>
            <a:ext cx="4112965" cy="1690429"/>
          </a:xfrm>
          <a:prstGeom prst="rect">
            <a:avLst/>
          </a:prstGeom>
        </p:spPr>
      </p:pic>
    </p:spTree>
    <p:extLst>
      <p:ext uri="{BB962C8B-B14F-4D97-AF65-F5344CB8AC3E}">
        <p14:creationId xmlns:p14="http://schemas.microsoft.com/office/powerpoint/2010/main" val="20596405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Image Left">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23514301-1767-3A4B-8307-0715EA0E8C37}"/>
              </a:ext>
            </a:extLst>
          </p:cNvPr>
          <p:cNvSpPr>
            <a:spLocks noGrp="1"/>
          </p:cNvSpPr>
          <p:nvPr>
            <p:ph type="pic" sz="quarter" idx="10"/>
          </p:nvPr>
        </p:nvSpPr>
        <p:spPr>
          <a:xfrm>
            <a:off x="0" y="0"/>
            <a:ext cx="4892297" cy="6597445"/>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8" name="Title 1">
            <a:extLst>
              <a:ext uri="{FF2B5EF4-FFF2-40B4-BE49-F238E27FC236}">
                <a16:creationId xmlns:a16="http://schemas.microsoft.com/office/drawing/2014/main" id="{5D245CD9-0F30-5441-8B54-3ADA57243305}"/>
              </a:ext>
            </a:extLst>
          </p:cNvPr>
          <p:cNvSpPr>
            <a:spLocks noGrp="1"/>
          </p:cNvSpPr>
          <p:nvPr>
            <p:ph type="ctrTitle" hasCustomPrompt="1"/>
          </p:nvPr>
        </p:nvSpPr>
        <p:spPr>
          <a:xfrm>
            <a:off x="5512230" y="2694758"/>
            <a:ext cx="6059837" cy="1588153"/>
          </a:xfrm>
        </p:spPr>
        <p:txBody>
          <a:bodyPr anchor="b"/>
          <a:lstStyle>
            <a:lvl1pPr algn="ctr">
              <a:defRPr sz="3200"/>
            </a:lvl1pPr>
          </a:lstStyle>
          <a:p>
            <a:r>
              <a:rPr lang="en-US" dirty="0"/>
              <a:t>Title + Image Left</a:t>
            </a:r>
          </a:p>
        </p:txBody>
      </p:sp>
      <p:sp>
        <p:nvSpPr>
          <p:cNvPr id="11" name="Subtitle 2">
            <a:extLst>
              <a:ext uri="{FF2B5EF4-FFF2-40B4-BE49-F238E27FC236}">
                <a16:creationId xmlns:a16="http://schemas.microsoft.com/office/drawing/2014/main" id="{6D603534-9DE2-3147-96F4-DC6E14E7694E}"/>
              </a:ext>
            </a:extLst>
          </p:cNvPr>
          <p:cNvSpPr>
            <a:spLocks noGrp="1"/>
          </p:cNvSpPr>
          <p:nvPr>
            <p:ph type="subTitle" idx="1" hasCustomPrompt="1"/>
          </p:nvPr>
        </p:nvSpPr>
        <p:spPr>
          <a:xfrm>
            <a:off x="5512230" y="4630562"/>
            <a:ext cx="6059837" cy="1447690"/>
          </a:xfrm>
        </p:spPr>
        <p:txBody>
          <a:bodyPr>
            <a:normAutofit/>
          </a:bodyPr>
          <a:lstStyle>
            <a:lvl1pPr marL="0" indent="0" algn="ctr">
              <a:buNone/>
              <a:defRPr sz="2000" b="0" i="0">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5" name="Picture 14">
            <a:extLst>
              <a:ext uri="{FF2B5EF4-FFF2-40B4-BE49-F238E27FC236}">
                <a16:creationId xmlns:a16="http://schemas.microsoft.com/office/drawing/2014/main" id="{592EC391-1344-174D-BBFB-B0C904949C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5666" y="797441"/>
            <a:ext cx="4112965" cy="1690429"/>
          </a:xfrm>
          <a:prstGeom prst="rect">
            <a:avLst/>
          </a:prstGeom>
        </p:spPr>
      </p:pic>
    </p:spTree>
    <p:extLst>
      <p:ext uri="{BB962C8B-B14F-4D97-AF65-F5344CB8AC3E}">
        <p14:creationId xmlns:p14="http://schemas.microsoft.com/office/powerpoint/2010/main" val="336452242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Two Images Righ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AB2967F-167A-794D-8A83-4F9985CD5C10}"/>
              </a:ext>
            </a:extLst>
          </p:cNvPr>
          <p:cNvSpPr>
            <a:spLocks noGrp="1"/>
          </p:cNvSpPr>
          <p:nvPr>
            <p:ph type="ctrTitle" hasCustomPrompt="1"/>
          </p:nvPr>
        </p:nvSpPr>
        <p:spPr>
          <a:xfrm>
            <a:off x="449451" y="2694758"/>
            <a:ext cx="6059837" cy="1588153"/>
          </a:xfrm>
        </p:spPr>
        <p:txBody>
          <a:bodyPr anchor="b"/>
          <a:lstStyle>
            <a:lvl1pPr algn="ctr">
              <a:defRPr sz="3200"/>
            </a:lvl1pPr>
          </a:lstStyle>
          <a:p>
            <a:r>
              <a:rPr lang="en-US" dirty="0"/>
              <a:t>Title + Two Images</a:t>
            </a:r>
          </a:p>
        </p:txBody>
      </p:sp>
      <p:sp>
        <p:nvSpPr>
          <p:cNvPr id="13" name="Subtitle 2">
            <a:extLst>
              <a:ext uri="{FF2B5EF4-FFF2-40B4-BE49-F238E27FC236}">
                <a16:creationId xmlns:a16="http://schemas.microsoft.com/office/drawing/2014/main" id="{6A60D14B-DF2A-074B-A0CA-9234FCAEA1EE}"/>
              </a:ext>
            </a:extLst>
          </p:cNvPr>
          <p:cNvSpPr>
            <a:spLocks noGrp="1"/>
          </p:cNvSpPr>
          <p:nvPr>
            <p:ph type="subTitle" idx="1" hasCustomPrompt="1"/>
          </p:nvPr>
        </p:nvSpPr>
        <p:spPr>
          <a:xfrm>
            <a:off x="449451" y="4630562"/>
            <a:ext cx="6059837" cy="1447690"/>
          </a:xfrm>
        </p:spPr>
        <p:txBody>
          <a:bodyPr>
            <a:normAutofit/>
          </a:bodyPr>
          <a:lstStyle>
            <a:lvl1pPr marL="0" indent="0" algn="ctr">
              <a:buNone/>
              <a:defRPr sz="2000" b="0" i="0">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4" name="Picture Placeholder 4">
            <a:extLst>
              <a:ext uri="{FF2B5EF4-FFF2-40B4-BE49-F238E27FC236}">
                <a16:creationId xmlns:a16="http://schemas.microsoft.com/office/drawing/2014/main" id="{23514301-1767-3A4B-8307-0715EA0E8C37}"/>
              </a:ext>
            </a:extLst>
          </p:cNvPr>
          <p:cNvSpPr>
            <a:spLocks noGrp="1"/>
          </p:cNvSpPr>
          <p:nvPr>
            <p:ph type="pic" sz="quarter" idx="10"/>
          </p:nvPr>
        </p:nvSpPr>
        <p:spPr>
          <a:xfrm>
            <a:off x="7299702" y="-1"/>
            <a:ext cx="4892297" cy="3170583"/>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pic>
        <p:nvPicPr>
          <p:cNvPr id="15" name="Picture 14">
            <a:extLst>
              <a:ext uri="{FF2B5EF4-FFF2-40B4-BE49-F238E27FC236}">
                <a16:creationId xmlns:a16="http://schemas.microsoft.com/office/drawing/2014/main" id="{F04FE5D1-8EBE-654B-B7A9-7F2048E1A3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22887" y="797441"/>
            <a:ext cx="4112965" cy="1690429"/>
          </a:xfrm>
          <a:prstGeom prst="rect">
            <a:avLst/>
          </a:prstGeom>
        </p:spPr>
      </p:pic>
      <p:sp>
        <p:nvSpPr>
          <p:cNvPr id="6" name="Picture Placeholder 4">
            <a:extLst>
              <a:ext uri="{FF2B5EF4-FFF2-40B4-BE49-F238E27FC236}">
                <a16:creationId xmlns:a16="http://schemas.microsoft.com/office/drawing/2014/main" id="{4F125520-8895-DF4E-9230-F59DF6C28EC0}"/>
              </a:ext>
            </a:extLst>
          </p:cNvPr>
          <p:cNvSpPr>
            <a:spLocks noGrp="1"/>
          </p:cNvSpPr>
          <p:nvPr>
            <p:ph type="pic" sz="quarter" idx="11"/>
          </p:nvPr>
        </p:nvSpPr>
        <p:spPr>
          <a:xfrm>
            <a:off x="7299703" y="3170583"/>
            <a:ext cx="4892297" cy="3429000"/>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Tree>
    <p:extLst>
      <p:ext uri="{BB962C8B-B14F-4D97-AF65-F5344CB8AC3E}">
        <p14:creationId xmlns:p14="http://schemas.microsoft.com/office/powerpoint/2010/main" val="20928988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 Two Images Righ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AB2967F-167A-794D-8A83-4F9985CD5C10}"/>
              </a:ext>
            </a:extLst>
          </p:cNvPr>
          <p:cNvSpPr>
            <a:spLocks noGrp="1"/>
          </p:cNvSpPr>
          <p:nvPr>
            <p:ph type="ctrTitle" hasCustomPrompt="1"/>
          </p:nvPr>
        </p:nvSpPr>
        <p:spPr>
          <a:xfrm>
            <a:off x="449451" y="2694758"/>
            <a:ext cx="6059837" cy="1588153"/>
          </a:xfrm>
        </p:spPr>
        <p:txBody>
          <a:bodyPr anchor="b"/>
          <a:lstStyle>
            <a:lvl1pPr algn="ctr">
              <a:defRPr sz="3200"/>
            </a:lvl1pPr>
          </a:lstStyle>
          <a:p>
            <a:r>
              <a:rPr lang="en-US" dirty="0"/>
              <a:t>Title + Two Images</a:t>
            </a:r>
          </a:p>
        </p:txBody>
      </p:sp>
      <p:sp>
        <p:nvSpPr>
          <p:cNvPr id="13" name="Subtitle 2">
            <a:extLst>
              <a:ext uri="{FF2B5EF4-FFF2-40B4-BE49-F238E27FC236}">
                <a16:creationId xmlns:a16="http://schemas.microsoft.com/office/drawing/2014/main" id="{6A60D14B-DF2A-074B-A0CA-9234FCAEA1EE}"/>
              </a:ext>
            </a:extLst>
          </p:cNvPr>
          <p:cNvSpPr>
            <a:spLocks noGrp="1"/>
          </p:cNvSpPr>
          <p:nvPr>
            <p:ph type="subTitle" idx="1" hasCustomPrompt="1"/>
          </p:nvPr>
        </p:nvSpPr>
        <p:spPr>
          <a:xfrm>
            <a:off x="449451" y="4630562"/>
            <a:ext cx="6059837" cy="1447690"/>
          </a:xfrm>
        </p:spPr>
        <p:txBody>
          <a:bodyPr>
            <a:normAutofit/>
          </a:bodyPr>
          <a:lstStyle>
            <a:lvl1pPr marL="0" indent="0" algn="ctr">
              <a:buNone/>
              <a:defRPr sz="2000" b="0" i="0">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4" name="Picture Placeholder 4">
            <a:extLst>
              <a:ext uri="{FF2B5EF4-FFF2-40B4-BE49-F238E27FC236}">
                <a16:creationId xmlns:a16="http://schemas.microsoft.com/office/drawing/2014/main" id="{23514301-1767-3A4B-8307-0715EA0E8C37}"/>
              </a:ext>
            </a:extLst>
          </p:cNvPr>
          <p:cNvSpPr>
            <a:spLocks noGrp="1"/>
          </p:cNvSpPr>
          <p:nvPr>
            <p:ph type="pic" sz="quarter" idx="10"/>
          </p:nvPr>
        </p:nvSpPr>
        <p:spPr>
          <a:xfrm>
            <a:off x="7299702" y="-1"/>
            <a:ext cx="4892297" cy="3170583"/>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6" name="Picture Placeholder 4">
            <a:extLst>
              <a:ext uri="{FF2B5EF4-FFF2-40B4-BE49-F238E27FC236}">
                <a16:creationId xmlns:a16="http://schemas.microsoft.com/office/drawing/2014/main" id="{4F125520-8895-DF4E-9230-F59DF6C28EC0}"/>
              </a:ext>
            </a:extLst>
          </p:cNvPr>
          <p:cNvSpPr>
            <a:spLocks noGrp="1"/>
          </p:cNvSpPr>
          <p:nvPr>
            <p:ph type="pic" sz="quarter" idx="11"/>
          </p:nvPr>
        </p:nvSpPr>
        <p:spPr>
          <a:xfrm>
            <a:off x="7299703" y="3170583"/>
            <a:ext cx="4892297" cy="3429000"/>
          </a:xfrm>
          <a:solidFill>
            <a:schemeClr val="bg2"/>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Tree>
    <p:extLst>
      <p:ext uri="{BB962C8B-B14F-4D97-AF65-F5344CB8AC3E}">
        <p14:creationId xmlns:p14="http://schemas.microsoft.com/office/powerpoint/2010/main" val="261613820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B44F7A-322E-8149-87B6-64F814F0AB7E}"/>
              </a:ext>
            </a:extLst>
          </p:cNvPr>
          <p:cNvSpPr/>
          <p:nvPr userDrawn="1"/>
        </p:nvSpPr>
        <p:spPr>
          <a:xfrm>
            <a:off x="0" y="0"/>
            <a:ext cx="12192000" cy="6858000"/>
          </a:xfrm>
          <a:prstGeom prst="rect">
            <a:avLst/>
          </a:prstGeom>
          <a:solidFill>
            <a:srgbClr val="9646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7" name="Picture Placeholder 16">
            <a:extLst>
              <a:ext uri="{FF2B5EF4-FFF2-40B4-BE49-F238E27FC236}">
                <a16:creationId xmlns:a16="http://schemas.microsoft.com/office/drawing/2014/main" id="{CDBF4DE0-9844-4D4C-9AB8-847F3B8F697C}"/>
              </a:ext>
            </a:extLst>
          </p:cNvPr>
          <p:cNvSpPr>
            <a:spLocks noGrp="1"/>
          </p:cNvSpPr>
          <p:nvPr>
            <p:ph type="pic" sz="quarter" idx="14" hasCustomPrompt="1"/>
          </p:nvPr>
        </p:nvSpPr>
        <p:spPr>
          <a:xfrm>
            <a:off x="0" y="0"/>
            <a:ext cx="12192000" cy="6858000"/>
          </a:xfrm>
        </p:spPr>
        <p:txBody>
          <a:bodyPr anchor="ctr"/>
          <a:lstStyle>
            <a:lvl1pPr algn="ctr">
              <a:defRPr b="0" i="0">
                <a:solidFill>
                  <a:schemeClr val="tx1"/>
                </a:solidFill>
                <a:latin typeface="Calibri" panose="020F0502020204030204" pitchFamily="34" charset="0"/>
                <a:ea typeface="Roboto" pitchFamily="2" charset="0"/>
                <a:sym typeface="Wingdings" pitchFamily="2" charset="2"/>
              </a:defRPr>
            </a:lvl1pPr>
          </a:lstStyle>
          <a:p>
            <a:r>
              <a:rPr lang="en-US" dirty="0"/>
              <a:t>Select Photo                                             </a:t>
            </a:r>
          </a:p>
        </p:txBody>
      </p:sp>
      <p:sp>
        <p:nvSpPr>
          <p:cNvPr id="13" name="Text Placeholder 12">
            <a:extLst>
              <a:ext uri="{FF2B5EF4-FFF2-40B4-BE49-F238E27FC236}">
                <a16:creationId xmlns:a16="http://schemas.microsoft.com/office/drawing/2014/main" id="{BDA99BD7-12E0-034A-B0F6-D931D8DD700C}"/>
              </a:ext>
            </a:extLst>
          </p:cNvPr>
          <p:cNvSpPr>
            <a:spLocks noGrp="1"/>
          </p:cNvSpPr>
          <p:nvPr>
            <p:ph type="body" sz="quarter" idx="13" hasCustomPrompt="1"/>
          </p:nvPr>
        </p:nvSpPr>
        <p:spPr>
          <a:xfrm>
            <a:off x="0" y="1640305"/>
            <a:ext cx="12192000" cy="1397000"/>
          </a:xfrm>
          <a:solidFill>
            <a:schemeClr val="tx1">
              <a:alpha val="62000"/>
            </a:schemeClr>
          </a:solidFill>
        </p:spPr>
        <p:txBody>
          <a:bodyPr anchor="ctr">
            <a:normAutofit/>
          </a:bodyPr>
          <a:lstStyle>
            <a:lvl1pPr algn="ctr">
              <a:defRPr sz="4400" b="0" i="0">
                <a:solidFill>
                  <a:schemeClr val="bg1"/>
                </a:solidFill>
                <a:latin typeface="Roboto Slab" pitchFamily="2" charset="0"/>
                <a:ea typeface="Roboto Slab" pitchFamily="2" charset="0"/>
              </a:defRPr>
            </a:lvl1pPr>
          </a:lstStyle>
          <a:p>
            <a:pPr lvl="0"/>
            <a:r>
              <a:rPr lang="en-US" dirty="0"/>
              <a:t>Section Title</a:t>
            </a:r>
          </a:p>
        </p:txBody>
      </p:sp>
      <p:sp>
        <p:nvSpPr>
          <p:cNvPr id="18" name="Subtitle 2">
            <a:extLst>
              <a:ext uri="{FF2B5EF4-FFF2-40B4-BE49-F238E27FC236}">
                <a16:creationId xmlns:a16="http://schemas.microsoft.com/office/drawing/2014/main" id="{36C154B9-9B72-4F43-A589-2E81D04A26F0}"/>
              </a:ext>
            </a:extLst>
          </p:cNvPr>
          <p:cNvSpPr>
            <a:spLocks noGrp="1"/>
          </p:cNvSpPr>
          <p:nvPr>
            <p:ph type="subTitle" idx="1" hasCustomPrompt="1"/>
          </p:nvPr>
        </p:nvSpPr>
        <p:spPr>
          <a:xfrm>
            <a:off x="1524000" y="4272982"/>
            <a:ext cx="9144000" cy="1349341"/>
          </a:xfrm>
        </p:spPr>
        <p:txBody>
          <a:bodyPr/>
          <a:lstStyle>
            <a:lvl1pPr marL="0" indent="0" algn="ctr">
              <a:buNone/>
              <a:defRPr sz="2400" b="0" i="0">
                <a:solidFill>
                  <a:schemeClr val="bg1"/>
                </a:solidFill>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362552521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B44F7A-322E-8149-87B6-64F814F0AB7E}"/>
              </a:ext>
            </a:extLst>
          </p:cNvPr>
          <p:cNvSpPr/>
          <p:nvPr userDrawn="1"/>
        </p:nvSpPr>
        <p:spPr>
          <a:xfrm>
            <a:off x="0" y="0"/>
            <a:ext cx="12192000" cy="6858000"/>
          </a:xfrm>
          <a:prstGeom prst="rect">
            <a:avLst/>
          </a:prstGeom>
          <a:solidFill>
            <a:srgbClr val="0D34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7" name="Picture Placeholder 16">
            <a:extLst>
              <a:ext uri="{FF2B5EF4-FFF2-40B4-BE49-F238E27FC236}">
                <a16:creationId xmlns:a16="http://schemas.microsoft.com/office/drawing/2014/main" id="{CDBF4DE0-9844-4D4C-9AB8-847F3B8F697C}"/>
              </a:ext>
            </a:extLst>
          </p:cNvPr>
          <p:cNvSpPr>
            <a:spLocks noGrp="1"/>
          </p:cNvSpPr>
          <p:nvPr>
            <p:ph type="pic" sz="quarter" idx="14" hasCustomPrompt="1"/>
          </p:nvPr>
        </p:nvSpPr>
        <p:spPr>
          <a:xfrm>
            <a:off x="0" y="0"/>
            <a:ext cx="12192000" cy="6858000"/>
          </a:xfrm>
        </p:spPr>
        <p:txBody>
          <a:bodyPr anchor="ctr"/>
          <a:lstStyle>
            <a:lvl1pPr algn="ctr">
              <a:defRPr b="0" i="0">
                <a:solidFill>
                  <a:schemeClr val="tx1"/>
                </a:solidFill>
                <a:latin typeface="Calibri" panose="020F0502020204030204" pitchFamily="34" charset="0"/>
                <a:ea typeface="Roboto" pitchFamily="2" charset="0"/>
                <a:sym typeface="Wingdings" pitchFamily="2" charset="2"/>
              </a:defRPr>
            </a:lvl1pPr>
          </a:lstStyle>
          <a:p>
            <a:r>
              <a:rPr lang="en-US" dirty="0"/>
              <a:t>Select Photo                                             </a:t>
            </a:r>
          </a:p>
        </p:txBody>
      </p:sp>
      <p:sp>
        <p:nvSpPr>
          <p:cNvPr id="8" name="Text Placeholder 12">
            <a:extLst>
              <a:ext uri="{FF2B5EF4-FFF2-40B4-BE49-F238E27FC236}">
                <a16:creationId xmlns:a16="http://schemas.microsoft.com/office/drawing/2014/main" id="{FE28B5A8-B777-8F4F-81DE-AE24EC35BE44}"/>
              </a:ext>
            </a:extLst>
          </p:cNvPr>
          <p:cNvSpPr>
            <a:spLocks noGrp="1"/>
          </p:cNvSpPr>
          <p:nvPr>
            <p:ph type="body" sz="quarter" idx="13" hasCustomPrompt="1"/>
          </p:nvPr>
        </p:nvSpPr>
        <p:spPr>
          <a:xfrm>
            <a:off x="0" y="1640305"/>
            <a:ext cx="12192000" cy="1397000"/>
          </a:xfrm>
          <a:solidFill>
            <a:schemeClr val="tx1">
              <a:alpha val="62000"/>
            </a:schemeClr>
          </a:solidFill>
        </p:spPr>
        <p:txBody>
          <a:bodyPr anchor="ctr">
            <a:normAutofit/>
          </a:bodyPr>
          <a:lstStyle>
            <a:lvl1pPr algn="ctr">
              <a:defRPr sz="4400" b="0" i="0">
                <a:solidFill>
                  <a:schemeClr val="bg1"/>
                </a:solidFill>
                <a:latin typeface="Roboto Slab" pitchFamily="2" charset="0"/>
                <a:ea typeface="Roboto Slab" pitchFamily="2" charset="0"/>
              </a:defRPr>
            </a:lvl1pPr>
          </a:lstStyle>
          <a:p>
            <a:pPr lvl="0"/>
            <a:r>
              <a:rPr lang="en-US" dirty="0"/>
              <a:t>Section Title</a:t>
            </a:r>
          </a:p>
        </p:txBody>
      </p:sp>
      <p:sp>
        <p:nvSpPr>
          <p:cNvPr id="9" name="Subtitle 2">
            <a:extLst>
              <a:ext uri="{FF2B5EF4-FFF2-40B4-BE49-F238E27FC236}">
                <a16:creationId xmlns:a16="http://schemas.microsoft.com/office/drawing/2014/main" id="{8EB9185E-46D8-1149-A729-5898DE1A04F1}"/>
              </a:ext>
            </a:extLst>
          </p:cNvPr>
          <p:cNvSpPr>
            <a:spLocks noGrp="1"/>
          </p:cNvSpPr>
          <p:nvPr>
            <p:ph type="subTitle" idx="1" hasCustomPrompt="1"/>
          </p:nvPr>
        </p:nvSpPr>
        <p:spPr>
          <a:xfrm>
            <a:off x="1524000" y="4272982"/>
            <a:ext cx="9144000" cy="1349341"/>
          </a:xfrm>
        </p:spPr>
        <p:txBody>
          <a:bodyPr/>
          <a:lstStyle>
            <a:lvl1pPr marL="0" indent="0" algn="ctr">
              <a:buNone/>
              <a:defRPr sz="2400" b="0" i="0">
                <a:solidFill>
                  <a:schemeClr val="bg1"/>
                </a:solidFill>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240722466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B44F7A-322E-8149-87B6-64F814F0AB7E}"/>
              </a:ext>
            </a:extLst>
          </p:cNvPr>
          <p:cNvSpPr/>
          <p:nvPr userDrawn="1"/>
        </p:nvSpPr>
        <p:spPr>
          <a:xfrm>
            <a:off x="0" y="0"/>
            <a:ext cx="12192000" cy="6858000"/>
          </a:xfrm>
          <a:prstGeom prst="rect">
            <a:avLst/>
          </a:prstGeom>
          <a:solidFill>
            <a:srgbClr val="003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7" name="Picture Placeholder 16">
            <a:extLst>
              <a:ext uri="{FF2B5EF4-FFF2-40B4-BE49-F238E27FC236}">
                <a16:creationId xmlns:a16="http://schemas.microsoft.com/office/drawing/2014/main" id="{CDBF4DE0-9844-4D4C-9AB8-847F3B8F697C}"/>
              </a:ext>
            </a:extLst>
          </p:cNvPr>
          <p:cNvSpPr>
            <a:spLocks noGrp="1"/>
          </p:cNvSpPr>
          <p:nvPr>
            <p:ph type="pic" sz="quarter" idx="14" hasCustomPrompt="1"/>
          </p:nvPr>
        </p:nvSpPr>
        <p:spPr>
          <a:xfrm>
            <a:off x="0" y="0"/>
            <a:ext cx="12192000" cy="6858000"/>
          </a:xfrm>
        </p:spPr>
        <p:txBody>
          <a:bodyPr anchor="ctr"/>
          <a:lstStyle>
            <a:lvl1pPr algn="ctr">
              <a:defRPr b="0" i="0">
                <a:solidFill>
                  <a:schemeClr val="tx1"/>
                </a:solidFill>
                <a:latin typeface="Calibri" panose="020F0502020204030204" pitchFamily="34" charset="0"/>
                <a:ea typeface="Roboto" pitchFamily="2" charset="0"/>
                <a:sym typeface="Wingdings" pitchFamily="2" charset="2"/>
              </a:defRPr>
            </a:lvl1pPr>
          </a:lstStyle>
          <a:p>
            <a:r>
              <a:rPr lang="en-US" dirty="0"/>
              <a:t>Select Photo                                             </a:t>
            </a:r>
          </a:p>
        </p:txBody>
      </p:sp>
      <p:sp>
        <p:nvSpPr>
          <p:cNvPr id="8" name="Text Placeholder 12">
            <a:extLst>
              <a:ext uri="{FF2B5EF4-FFF2-40B4-BE49-F238E27FC236}">
                <a16:creationId xmlns:a16="http://schemas.microsoft.com/office/drawing/2014/main" id="{F08E2DB9-CAA4-A84F-A745-32F021018D48}"/>
              </a:ext>
            </a:extLst>
          </p:cNvPr>
          <p:cNvSpPr>
            <a:spLocks noGrp="1"/>
          </p:cNvSpPr>
          <p:nvPr>
            <p:ph type="body" sz="quarter" idx="13" hasCustomPrompt="1"/>
          </p:nvPr>
        </p:nvSpPr>
        <p:spPr>
          <a:xfrm>
            <a:off x="0" y="1640305"/>
            <a:ext cx="12192000" cy="1397000"/>
          </a:xfrm>
          <a:solidFill>
            <a:schemeClr val="tx1">
              <a:alpha val="62000"/>
            </a:schemeClr>
          </a:solidFill>
        </p:spPr>
        <p:txBody>
          <a:bodyPr anchor="ctr">
            <a:normAutofit/>
          </a:bodyPr>
          <a:lstStyle>
            <a:lvl1pPr algn="ctr">
              <a:defRPr sz="4400" b="0" i="0">
                <a:solidFill>
                  <a:schemeClr val="bg1"/>
                </a:solidFill>
                <a:latin typeface="Roboto Slab" pitchFamily="2" charset="0"/>
                <a:ea typeface="Roboto Slab" pitchFamily="2" charset="0"/>
              </a:defRPr>
            </a:lvl1pPr>
          </a:lstStyle>
          <a:p>
            <a:pPr lvl="0"/>
            <a:r>
              <a:rPr lang="en-US" dirty="0"/>
              <a:t>Section Title</a:t>
            </a:r>
          </a:p>
        </p:txBody>
      </p:sp>
      <p:sp>
        <p:nvSpPr>
          <p:cNvPr id="9" name="Subtitle 2">
            <a:extLst>
              <a:ext uri="{FF2B5EF4-FFF2-40B4-BE49-F238E27FC236}">
                <a16:creationId xmlns:a16="http://schemas.microsoft.com/office/drawing/2014/main" id="{0DBD0BA0-824B-F340-9C03-EF8AA15A1FE7}"/>
              </a:ext>
            </a:extLst>
          </p:cNvPr>
          <p:cNvSpPr>
            <a:spLocks noGrp="1"/>
          </p:cNvSpPr>
          <p:nvPr>
            <p:ph type="subTitle" idx="1" hasCustomPrompt="1"/>
          </p:nvPr>
        </p:nvSpPr>
        <p:spPr>
          <a:xfrm>
            <a:off x="1524000" y="4272982"/>
            <a:ext cx="9144000" cy="1349341"/>
          </a:xfrm>
        </p:spPr>
        <p:txBody>
          <a:bodyPr/>
          <a:lstStyle>
            <a:lvl1pPr marL="0" indent="0" algn="ctr">
              <a:buNone/>
              <a:defRPr sz="2400" b="0" i="0">
                <a:solidFill>
                  <a:schemeClr val="bg1"/>
                </a:solidFill>
                <a:latin typeface="Calibri" panose="020F0502020204030204" pitchFamily="34"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15840018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ormal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90-806D-D844-A3B2-77E89D95EEBA}"/>
              </a:ext>
            </a:extLst>
          </p:cNvPr>
          <p:cNvSpPr>
            <a:spLocks noGrp="1"/>
          </p:cNvSpPr>
          <p:nvPr>
            <p:ph type="title" hasCustomPrompt="1"/>
          </p:nvPr>
        </p:nvSpPr>
        <p:spPr>
          <a:xfrm>
            <a:off x="332303" y="406677"/>
            <a:ext cx="11488614" cy="564906"/>
          </a:xfrm>
        </p:spPr>
        <p:txBody>
          <a:bodyPr/>
          <a:lstStyle>
            <a:lvl1pPr>
              <a:defRPr/>
            </a:lvl1pPr>
          </a:lstStyle>
          <a:p>
            <a:r>
              <a:rPr lang="en-US" dirty="0"/>
              <a:t>Normal – No Logo</a:t>
            </a:r>
          </a:p>
        </p:txBody>
      </p:sp>
      <p:pic>
        <p:nvPicPr>
          <p:cNvPr id="5" name="Picture 4">
            <a:extLst>
              <a:ext uri="{FF2B5EF4-FFF2-40B4-BE49-F238E27FC236}">
                <a16:creationId xmlns:a16="http://schemas.microsoft.com/office/drawing/2014/main" id="{B1DB0635-55CF-2048-A716-6FD3905833B7}"/>
              </a:ext>
            </a:extLst>
          </p:cNvPr>
          <p:cNvPicPr>
            <a:picLocks noChangeAspect="1"/>
          </p:cNvPicPr>
          <p:nvPr/>
        </p:nvPicPr>
        <p:blipFill>
          <a:blip r:embed="rId2"/>
          <a:stretch>
            <a:fillRect/>
          </a:stretch>
        </p:blipFill>
        <p:spPr>
          <a:xfrm>
            <a:off x="0" y="6599583"/>
            <a:ext cx="12192000" cy="258417"/>
          </a:xfrm>
          <a:prstGeom prst="rect">
            <a:avLst/>
          </a:prstGeom>
        </p:spPr>
      </p:pic>
      <p:sp>
        <p:nvSpPr>
          <p:cNvPr id="6" name="Text Placeholder 2">
            <a:extLst>
              <a:ext uri="{FF2B5EF4-FFF2-40B4-BE49-F238E27FC236}">
                <a16:creationId xmlns:a16="http://schemas.microsoft.com/office/drawing/2014/main" id="{2FADC822-8D90-6341-BA04-66005D997DD6}"/>
              </a:ext>
            </a:extLst>
          </p:cNvPr>
          <p:cNvSpPr>
            <a:spLocks noGrp="1"/>
          </p:cNvSpPr>
          <p:nvPr>
            <p:ph idx="1"/>
          </p:nvPr>
        </p:nvSpPr>
        <p:spPr>
          <a:xfrm>
            <a:off x="343877" y="1396314"/>
            <a:ext cx="11488615" cy="4780649"/>
          </a:xfrm>
          <a:prstGeom prst="rect">
            <a:avLst/>
          </a:prstGeom>
        </p:spPr>
        <p:txBody>
          <a:bodyPr vert="horz" lIns="91440" tIns="45720" rIns="91440" bIns="45720" rtlCol="0">
            <a:normAutofit/>
          </a:bodyPr>
          <a:lstStyle>
            <a:lvl1pPr>
              <a:defRPr b="0" i="0">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44546A"/>
                </a:solidFill>
                <a:effectLst/>
                <a:uLnTx/>
                <a:uFillTx/>
                <a:latin typeface="Arial" panose="020B0604020202020204" pitchFamily="34" charset="0"/>
                <a:ea typeface="Roboto" pitchFamily="2" charset="0"/>
                <a:cs typeface="Open Sans" panose="020B0606030504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Roboto" pitchFamily="2" charset="0"/>
                <a:cs typeface="Open Sans" panose="020B0606030504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Fifth level</a:t>
            </a:r>
          </a:p>
        </p:txBody>
      </p:sp>
      <p:sp>
        <p:nvSpPr>
          <p:cNvPr id="7" name="TextBox 6">
            <a:extLst>
              <a:ext uri="{FF2B5EF4-FFF2-40B4-BE49-F238E27FC236}">
                <a16:creationId xmlns:a16="http://schemas.microsoft.com/office/drawing/2014/main" id="{11AD8841-EE75-804C-8637-A9B3BD91D80A}"/>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2978139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ormal - Logo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90-806D-D844-A3B2-77E89D95EEBA}"/>
              </a:ext>
            </a:extLst>
          </p:cNvPr>
          <p:cNvSpPr>
            <a:spLocks noGrp="1"/>
          </p:cNvSpPr>
          <p:nvPr>
            <p:ph type="title" hasCustomPrompt="1"/>
          </p:nvPr>
        </p:nvSpPr>
        <p:spPr>
          <a:xfrm>
            <a:off x="332303" y="406677"/>
            <a:ext cx="11488614" cy="564906"/>
          </a:xfrm>
        </p:spPr>
        <p:txBody>
          <a:bodyPr/>
          <a:lstStyle>
            <a:lvl1pPr>
              <a:defRPr/>
            </a:lvl1pPr>
          </a:lstStyle>
          <a:p>
            <a:r>
              <a:rPr lang="en-US" dirty="0"/>
              <a:t>Normal – Bottom Logo</a:t>
            </a:r>
          </a:p>
        </p:txBody>
      </p:sp>
      <p:pic>
        <p:nvPicPr>
          <p:cNvPr id="7" name="Picture 6">
            <a:extLst>
              <a:ext uri="{FF2B5EF4-FFF2-40B4-BE49-F238E27FC236}">
                <a16:creationId xmlns:a16="http://schemas.microsoft.com/office/drawing/2014/main" id="{CBE3D341-AD04-AA49-843B-DE48BC8742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7505" y="5881959"/>
            <a:ext cx="1429015" cy="590010"/>
          </a:xfrm>
          <a:prstGeom prst="rect">
            <a:avLst/>
          </a:prstGeom>
        </p:spPr>
      </p:pic>
      <p:sp>
        <p:nvSpPr>
          <p:cNvPr id="5" name="TextBox 4">
            <a:extLst>
              <a:ext uri="{FF2B5EF4-FFF2-40B4-BE49-F238E27FC236}">
                <a16:creationId xmlns:a16="http://schemas.microsoft.com/office/drawing/2014/main" id="{178B55FB-911C-9945-AFA5-B2564B60D129}"/>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
        <p:nvSpPr>
          <p:cNvPr id="3" name="Text Placeholder 2">
            <a:extLst>
              <a:ext uri="{FF2B5EF4-FFF2-40B4-BE49-F238E27FC236}">
                <a16:creationId xmlns:a16="http://schemas.microsoft.com/office/drawing/2014/main" id="{6F82E84E-1447-6EA4-FAD9-892F5376F0F9}"/>
              </a:ext>
            </a:extLst>
          </p:cNvPr>
          <p:cNvSpPr>
            <a:spLocks noGrp="1"/>
          </p:cNvSpPr>
          <p:nvPr>
            <p:ph idx="1"/>
          </p:nvPr>
        </p:nvSpPr>
        <p:spPr>
          <a:xfrm>
            <a:off x="343877" y="1396314"/>
            <a:ext cx="11488615" cy="4780649"/>
          </a:xfrm>
          <a:prstGeom prst="rect">
            <a:avLst/>
          </a:prstGeom>
        </p:spPr>
        <p:txBody>
          <a:bodyPr vert="horz" lIns="91440" tIns="45720" rIns="91440" bIns="45720" rtlCol="0">
            <a:normAutofit/>
          </a:bodyPr>
          <a:lstStyle>
            <a:lvl1pPr>
              <a:defRPr b="0" i="0">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44546A"/>
                </a:solidFill>
                <a:effectLst/>
                <a:uLnTx/>
                <a:uFillTx/>
                <a:latin typeface="Arial" panose="020B0604020202020204" pitchFamily="34" charset="0"/>
                <a:ea typeface="Roboto" pitchFamily="2" charset="0"/>
                <a:cs typeface="Open Sans" panose="020B0606030504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Roboto" pitchFamily="2" charset="0"/>
                <a:cs typeface="Open Sans" panose="020B0606030504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Fifth level</a:t>
            </a:r>
          </a:p>
        </p:txBody>
      </p:sp>
    </p:spTree>
    <p:extLst>
      <p:ext uri="{BB962C8B-B14F-4D97-AF65-F5344CB8AC3E}">
        <p14:creationId xmlns:p14="http://schemas.microsoft.com/office/powerpoint/2010/main" val="150263901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rmal - Log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5A90-806D-D844-A3B2-77E89D95EEBA}"/>
              </a:ext>
            </a:extLst>
          </p:cNvPr>
          <p:cNvSpPr>
            <a:spLocks noGrp="1"/>
          </p:cNvSpPr>
          <p:nvPr>
            <p:ph type="title" hasCustomPrompt="1"/>
          </p:nvPr>
        </p:nvSpPr>
        <p:spPr>
          <a:xfrm>
            <a:off x="332303" y="406677"/>
            <a:ext cx="9774223" cy="564906"/>
          </a:xfrm>
        </p:spPr>
        <p:txBody>
          <a:bodyPr/>
          <a:lstStyle>
            <a:lvl1pPr>
              <a:defRPr/>
            </a:lvl1pPr>
          </a:lstStyle>
          <a:p>
            <a:r>
              <a:rPr lang="en-US" dirty="0"/>
              <a:t>Normal – Top Logo</a:t>
            </a:r>
          </a:p>
        </p:txBody>
      </p:sp>
      <p:sp>
        <p:nvSpPr>
          <p:cNvPr id="6" name="Text Placeholder 2">
            <a:extLst>
              <a:ext uri="{FF2B5EF4-FFF2-40B4-BE49-F238E27FC236}">
                <a16:creationId xmlns:a16="http://schemas.microsoft.com/office/drawing/2014/main" id="{2FADC822-8D90-6341-BA04-66005D997DD6}"/>
              </a:ext>
            </a:extLst>
          </p:cNvPr>
          <p:cNvSpPr>
            <a:spLocks noGrp="1"/>
          </p:cNvSpPr>
          <p:nvPr>
            <p:ph idx="1"/>
          </p:nvPr>
        </p:nvSpPr>
        <p:spPr>
          <a:xfrm>
            <a:off x="343877" y="1396314"/>
            <a:ext cx="11488615" cy="4780649"/>
          </a:xfrm>
          <a:prstGeom prst="rect">
            <a:avLst/>
          </a:prstGeom>
        </p:spPr>
        <p:txBody>
          <a:bodyPr vert="horz" lIns="91440" tIns="45720" rIns="91440" bIns="45720" rtlCol="0">
            <a:normAutofit/>
          </a:bodyPr>
          <a:lstStyle>
            <a:lvl1pPr>
              <a:defRPr b="0" i="0">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CBE3D341-AD04-AA49-843B-DE48BC8742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17295" y="406677"/>
            <a:ext cx="1429015" cy="590010"/>
          </a:xfrm>
          <a:prstGeom prst="rect">
            <a:avLst/>
          </a:prstGeom>
        </p:spPr>
      </p:pic>
      <p:sp>
        <p:nvSpPr>
          <p:cNvPr id="5" name="TextBox 4">
            <a:extLst>
              <a:ext uri="{FF2B5EF4-FFF2-40B4-BE49-F238E27FC236}">
                <a16:creationId xmlns:a16="http://schemas.microsoft.com/office/drawing/2014/main" id="{F433AFDB-2C0A-6A4C-9437-672B8503C895}"/>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9095032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66CF627-1CE9-FA43-A77C-B64E704BE006}"/>
              </a:ext>
            </a:extLst>
          </p:cNvPr>
          <p:cNvSpPr>
            <a:spLocks noGrp="1"/>
          </p:cNvSpPr>
          <p:nvPr>
            <p:ph type="title" hasCustomPrompt="1"/>
          </p:nvPr>
        </p:nvSpPr>
        <p:spPr>
          <a:xfrm>
            <a:off x="332303" y="406677"/>
            <a:ext cx="11488614" cy="564906"/>
          </a:xfrm>
        </p:spPr>
        <p:txBody>
          <a:bodyPr/>
          <a:lstStyle/>
          <a:p>
            <a:r>
              <a:rPr lang="en-US" dirty="0"/>
              <a:t>Title + Small Text + Large Image</a:t>
            </a:r>
          </a:p>
        </p:txBody>
      </p:sp>
      <p:sp>
        <p:nvSpPr>
          <p:cNvPr id="7" name="Text Placeholder 2">
            <a:extLst>
              <a:ext uri="{FF2B5EF4-FFF2-40B4-BE49-F238E27FC236}">
                <a16:creationId xmlns:a16="http://schemas.microsoft.com/office/drawing/2014/main" id="{0C63BAE4-491A-0A45-A034-8DE7AA0491BB}"/>
              </a:ext>
            </a:extLst>
          </p:cNvPr>
          <p:cNvSpPr>
            <a:spLocks noGrp="1"/>
          </p:cNvSpPr>
          <p:nvPr>
            <p:ph idx="1"/>
          </p:nvPr>
        </p:nvSpPr>
        <p:spPr>
          <a:xfrm>
            <a:off x="343878" y="1396314"/>
            <a:ext cx="4099786" cy="4780649"/>
          </a:xfrm>
          <a:prstGeom prst="rect">
            <a:avLst/>
          </a:prstGeom>
        </p:spPr>
        <p:txBody>
          <a:bodyPr vert="horz" lIns="91440" tIns="45720" rIns="91440" bIns="45720" rtlCol="0">
            <a:normAutofit/>
          </a:bodyPr>
          <a:lstStyle>
            <a:lvl1pPr>
              <a:defRPr sz="2400" b="0" i="0">
                <a:latin typeface="Calibri" panose="020F0502020204030204" pitchFamily="34" charset="0"/>
                <a:ea typeface="Roboto" pitchFamily="2" charset="0"/>
              </a:defRPr>
            </a:lvl1pPr>
            <a:lvl2pPr>
              <a:defRPr sz="2000" b="0" i="0">
                <a:latin typeface="Calibri" panose="020F0502020204030204" pitchFamily="34" charset="0"/>
                <a:ea typeface="Roboto" pitchFamily="2" charset="0"/>
              </a:defRPr>
            </a:lvl2pPr>
            <a:lvl3pPr>
              <a:defRPr sz="2000" b="0" i="0">
                <a:latin typeface="Calibri" panose="020F0502020204030204" pitchFamily="34" charset="0"/>
                <a:ea typeface="Roboto" pitchFamily="2" charset="0"/>
              </a:defRPr>
            </a:lvl3pPr>
            <a:lvl4pPr>
              <a:defRPr sz="1800" b="0" i="0">
                <a:latin typeface="Calibri" panose="020F0502020204030204" pitchFamily="34" charset="0"/>
                <a:ea typeface="Roboto" pitchFamily="2" charset="0"/>
              </a:defRPr>
            </a:lvl4pPr>
            <a:lvl5pPr>
              <a:defRPr sz="1800" b="0" i="0">
                <a:latin typeface="Calibri" panose="020F0502020204030204" pitchFamily="34" charset="0"/>
                <a:ea typeface="Roboto"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3">
            <a:extLst>
              <a:ext uri="{FF2B5EF4-FFF2-40B4-BE49-F238E27FC236}">
                <a16:creationId xmlns:a16="http://schemas.microsoft.com/office/drawing/2014/main" id="{DDD53520-D9F6-C94A-AE7D-FE7B42B431AA}"/>
              </a:ext>
            </a:extLst>
          </p:cNvPr>
          <p:cNvSpPr>
            <a:spLocks noGrp="1"/>
          </p:cNvSpPr>
          <p:nvPr>
            <p:ph type="pic" sz="quarter" idx="11"/>
          </p:nvPr>
        </p:nvSpPr>
        <p:spPr>
          <a:xfrm>
            <a:off x="4901181" y="1396315"/>
            <a:ext cx="6919736" cy="4780648"/>
          </a:xfrm>
          <a:solidFill>
            <a:schemeClr val="bg1">
              <a:lumMod val="95000"/>
            </a:schemeClr>
          </a:solidFill>
          <a:ln>
            <a:noFill/>
          </a:ln>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5" name="TextBox 4">
            <a:extLst>
              <a:ext uri="{FF2B5EF4-FFF2-40B4-BE49-F238E27FC236}">
                <a16:creationId xmlns:a16="http://schemas.microsoft.com/office/drawing/2014/main" id="{2700DA85-B212-6F4D-A757-946F6E0FE458}"/>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9038926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66CF627-1CE9-FA43-A77C-B64E704BE006}"/>
              </a:ext>
            </a:extLst>
          </p:cNvPr>
          <p:cNvSpPr>
            <a:spLocks noGrp="1"/>
          </p:cNvSpPr>
          <p:nvPr>
            <p:ph type="title" hasCustomPrompt="1"/>
          </p:nvPr>
        </p:nvSpPr>
        <p:spPr>
          <a:xfrm>
            <a:off x="332303" y="406677"/>
            <a:ext cx="11488614" cy="564906"/>
          </a:xfrm>
        </p:spPr>
        <p:txBody>
          <a:bodyPr/>
          <a:lstStyle/>
          <a:p>
            <a:r>
              <a:rPr lang="en-US" dirty="0"/>
              <a:t>Title + Large Text + Small Image</a:t>
            </a:r>
          </a:p>
        </p:txBody>
      </p:sp>
      <p:sp>
        <p:nvSpPr>
          <p:cNvPr id="10" name="Picture Placeholder 3">
            <a:extLst>
              <a:ext uri="{FF2B5EF4-FFF2-40B4-BE49-F238E27FC236}">
                <a16:creationId xmlns:a16="http://schemas.microsoft.com/office/drawing/2014/main" id="{DDD53520-D9F6-C94A-AE7D-FE7B42B431AA}"/>
              </a:ext>
            </a:extLst>
          </p:cNvPr>
          <p:cNvSpPr>
            <a:spLocks noGrp="1"/>
          </p:cNvSpPr>
          <p:nvPr>
            <p:ph type="pic" sz="quarter" idx="11"/>
          </p:nvPr>
        </p:nvSpPr>
        <p:spPr>
          <a:xfrm>
            <a:off x="7861299" y="1396315"/>
            <a:ext cx="3959617" cy="4780648"/>
          </a:xfrm>
          <a:solidFill>
            <a:schemeClr val="bg1">
              <a:lumMod val="95000"/>
            </a:schemeClr>
          </a:solidFill>
          <a:ln>
            <a:noFill/>
          </a:ln>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5" name="TextBox 4">
            <a:extLst>
              <a:ext uri="{FF2B5EF4-FFF2-40B4-BE49-F238E27FC236}">
                <a16:creationId xmlns:a16="http://schemas.microsoft.com/office/drawing/2014/main" id="{C6E37838-6894-3C46-83AE-34C0ED282BB2}"/>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
        <p:nvSpPr>
          <p:cNvPr id="2" name="Text Placeholder 2">
            <a:extLst>
              <a:ext uri="{FF2B5EF4-FFF2-40B4-BE49-F238E27FC236}">
                <a16:creationId xmlns:a16="http://schemas.microsoft.com/office/drawing/2014/main" id="{D7A3FD87-8FCE-C1F2-C0DE-24F1FFCAD2F0}"/>
              </a:ext>
            </a:extLst>
          </p:cNvPr>
          <p:cNvSpPr>
            <a:spLocks noGrp="1"/>
          </p:cNvSpPr>
          <p:nvPr>
            <p:ph idx="1"/>
          </p:nvPr>
        </p:nvSpPr>
        <p:spPr>
          <a:xfrm>
            <a:off x="343878" y="1396314"/>
            <a:ext cx="7035118" cy="4780649"/>
          </a:xfrm>
          <a:prstGeom prst="rect">
            <a:avLst/>
          </a:prstGeom>
        </p:spPr>
        <p:txBody>
          <a:bodyPr vert="horz" lIns="91440" tIns="45720" rIns="91440" bIns="45720" rtlCol="0">
            <a:normAutofit/>
          </a:bodyPr>
          <a:lstStyle>
            <a:lvl1pPr>
              <a:defRPr b="0" i="0">
                <a:latin typeface="Calibri" panose="020F0502020204030204" pitchFamily="34" charset="0"/>
                <a:ea typeface="Roboto" pitchFamily="2" charset="0"/>
              </a:defRPr>
            </a:lvl1pPr>
            <a:lvl2pPr>
              <a:spcBef>
                <a:spcPts val="600"/>
              </a:spcBef>
              <a:spcAft>
                <a:spcPts val="600"/>
              </a:spcAft>
              <a:defRPr sz="2400"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44546A"/>
                </a:solidFill>
                <a:effectLst/>
                <a:uLnTx/>
                <a:uFillTx/>
                <a:latin typeface="Arial" panose="020B0604020202020204" pitchFamily="34" charset="0"/>
                <a:ea typeface="Roboto" pitchFamily="2" charset="0"/>
                <a:cs typeface="Open Sans" panose="020B0606030504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Roboto" pitchFamily="2" charset="0"/>
                <a:cs typeface="Open Sans" panose="020B0606030504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Roboto" pitchFamily="2" charset="0"/>
                <a:cs typeface="Open Sans" panose="020B0606030504020204" pitchFamily="34" charset="0"/>
              </a:rPr>
              <a:t>Fifth level</a:t>
            </a:r>
          </a:p>
        </p:txBody>
      </p:sp>
    </p:spTree>
    <p:extLst>
      <p:ext uri="{BB962C8B-B14F-4D97-AF65-F5344CB8AC3E}">
        <p14:creationId xmlns:p14="http://schemas.microsoft.com/office/powerpoint/2010/main" val="6706498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66CF627-1CE9-FA43-A77C-B64E704BE006}"/>
              </a:ext>
            </a:extLst>
          </p:cNvPr>
          <p:cNvSpPr>
            <a:spLocks noGrp="1"/>
          </p:cNvSpPr>
          <p:nvPr>
            <p:ph type="title" hasCustomPrompt="1"/>
          </p:nvPr>
        </p:nvSpPr>
        <p:spPr>
          <a:xfrm>
            <a:off x="332303" y="406677"/>
            <a:ext cx="11488614" cy="564906"/>
          </a:xfrm>
        </p:spPr>
        <p:txBody>
          <a:bodyPr/>
          <a:lstStyle/>
          <a:p>
            <a:r>
              <a:rPr lang="en-US" dirty="0"/>
              <a:t>Title + Medium Image</a:t>
            </a:r>
          </a:p>
        </p:txBody>
      </p:sp>
      <p:sp>
        <p:nvSpPr>
          <p:cNvPr id="10" name="Picture Placeholder 3">
            <a:extLst>
              <a:ext uri="{FF2B5EF4-FFF2-40B4-BE49-F238E27FC236}">
                <a16:creationId xmlns:a16="http://schemas.microsoft.com/office/drawing/2014/main" id="{DDD53520-D9F6-C94A-AE7D-FE7B42B431AA}"/>
              </a:ext>
            </a:extLst>
          </p:cNvPr>
          <p:cNvSpPr>
            <a:spLocks noGrp="1"/>
          </p:cNvSpPr>
          <p:nvPr>
            <p:ph type="pic" sz="quarter" idx="11"/>
          </p:nvPr>
        </p:nvSpPr>
        <p:spPr>
          <a:xfrm>
            <a:off x="1731751" y="1273652"/>
            <a:ext cx="8689717" cy="5055008"/>
          </a:xfrm>
          <a:solidFill>
            <a:schemeClr val="bg1">
              <a:lumMod val="95000"/>
            </a:schemeClr>
          </a:solidFill>
          <a:ln>
            <a:noFill/>
          </a:ln>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4" name="TextBox 3">
            <a:extLst>
              <a:ext uri="{FF2B5EF4-FFF2-40B4-BE49-F238E27FC236}">
                <a16:creationId xmlns:a16="http://schemas.microsoft.com/office/drawing/2014/main" id="{2BAFA36B-8B8A-7B44-B470-277640F3CA86}"/>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7300394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Bull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DB0635-55CF-2048-A716-6FD3905833B7}"/>
              </a:ext>
            </a:extLst>
          </p:cNvPr>
          <p:cNvPicPr>
            <a:picLocks noChangeAspect="1"/>
          </p:cNvPicPr>
          <p:nvPr/>
        </p:nvPicPr>
        <p:blipFill>
          <a:blip r:embed="rId2"/>
          <a:stretch>
            <a:fillRect/>
          </a:stretch>
        </p:blipFill>
        <p:spPr>
          <a:xfrm>
            <a:off x="0" y="6599583"/>
            <a:ext cx="12192000" cy="258417"/>
          </a:xfrm>
          <a:prstGeom prst="rect">
            <a:avLst/>
          </a:prstGeom>
        </p:spPr>
      </p:pic>
      <p:sp>
        <p:nvSpPr>
          <p:cNvPr id="9" name="Text Placeholder 2">
            <a:extLst>
              <a:ext uri="{FF2B5EF4-FFF2-40B4-BE49-F238E27FC236}">
                <a16:creationId xmlns:a16="http://schemas.microsoft.com/office/drawing/2014/main" id="{969F3E26-35FC-884A-B5B1-FCA1964BD61D}"/>
              </a:ext>
            </a:extLst>
          </p:cNvPr>
          <p:cNvSpPr>
            <a:spLocks noGrp="1"/>
          </p:cNvSpPr>
          <p:nvPr>
            <p:ph idx="1"/>
          </p:nvPr>
        </p:nvSpPr>
        <p:spPr>
          <a:xfrm>
            <a:off x="704335" y="1273214"/>
            <a:ext cx="11128157" cy="4903749"/>
          </a:xfrm>
          <a:prstGeom prst="rect">
            <a:avLst/>
          </a:prstGeom>
        </p:spPr>
        <p:txBody>
          <a:bodyPr vert="horz" lIns="365760" tIns="45720" rIns="91440" bIns="45720" rtlCol="0" anchor="ctr">
            <a:normAutofit/>
          </a:bodyPr>
          <a:lstStyle>
            <a:lvl1pPr marL="354013" indent="-354013">
              <a:buFont typeface="Arial" panose="020B0604020202020204" pitchFamily="34" charset="0"/>
              <a:buChar char="•"/>
              <a:tabLst>
                <a:tab pos="279400" algn="l"/>
                <a:tab pos="685800" algn="l"/>
              </a:tabLst>
              <a:defRPr sz="3200" b="0" i="0">
                <a:solidFill>
                  <a:schemeClr val="accent2"/>
                </a:solidFill>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FB65D0A4-BD98-6046-942C-66C7C1A46475}"/>
              </a:ext>
            </a:extLst>
          </p:cNvPr>
          <p:cNvSpPr>
            <a:spLocks noGrp="1"/>
          </p:cNvSpPr>
          <p:nvPr>
            <p:ph type="title" hasCustomPrompt="1"/>
          </p:nvPr>
        </p:nvSpPr>
        <p:spPr>
          <a:xfrm>
            <a:off x="332303" y="406677"/>
            <a:ext cx="11488614" cy="564906"/>
          </a:xfrm>
        </p:spPr>
        <p:txBody>
          <a:bodyPr/>
          <a:lstStyle/>
          <a:p>
            <a:r>
              <a:rPr lang="en-US" dirty="0"/>
              <a:t>Large Bullets with Title</a:t>
            </a:r>
          </a:p>
        </p:txBody>
      </p:sp>
      <p:sp>
        <p:nvSpPr>
          <p:cNvPr id="6" name="TextBox 5">
            <a:extLst>
              <a:ext uri="{FF2B5EF4-FFF2-40B4-BE49-F238E27FC236}">
                <a16:creationId xmlns:a16="http://schemas.microsoft.com/office/drawing/2014/main" id="{73105889-C83F-9643-86E0-26596D24CE4F}"/>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4555740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Large Bull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DB0635-55CF-2048-A716-6FD3905833B7}"/>
              </a:ext>
            </a:extLst>
          </p:cNvPr>
          <p:cNvPicPr>
            <a:picLocks noChangeAspect="1"/>
          </p:cNvPicPr>
          <p:nvPr/>
        </p:nvPicPr>
        <p:blipFill>
          <a:blip r:embed="rId2"/>
          <a:stretch>
            <a:fillRect/>
          </a:stretch>
        </p:blipFill>
        <p:spPr>
          <a:xfrm>
            <a:off x="0" y="6599583"/>
            <a:ext cx="12192000" cy="258417"/>
          </a:xfrm>
          <a:prstGeom prst="rect">
            <a:avLst/>
          </a:prstGeom>
        </p:spPr>
      </p:pic>
      <p:sp>
        <p:nvSpPr>
          <p:cNvPr id="9" name="Text Placeholder 2">
            <a:extLst>
              <a:ext uri="{FF2B5EF4-FFF2-40B4-BE49-F238E27FC236}">
                <a16:creationId xmlns:a16="http://schemas.microsoft.com/office/drawing/2014/main" id="{969F3E26-35FC-884A-B5B1-FCA1964BD61D}"/>
              </a:ext>
            </a:extLst>
          </p:cNvPr>
          <p:cNvSpPr>
            <a:spLocks noGrp="1"/>
          </p:cNvSpPr>
          <p:nvPr>
            <p:ph idx="1"/>
          </p:nvPr>
        </p:nvSpPr>
        <p:spPr>
          <a:xfrm>
            <a:off x="704335" y="1273214"/>
            <a:ext cx="6641861" cy="4903749"/>
          </a:xfrm>
          <a:prstGeom prst="rect">
            <a:avLst/>
          </a:prstGeom>
        </p:spPr>
        <p:txBody>
          <a:bodyPr vert="horz" lIns="365760" tIns="45720" rIns="91440" bIns="45720" rtlCol="0" anchor="ctr">
            <a:normAutofit/>
          </a:bodyPr>
          <a:lstStyle>
            <a:lvl1pPr marL="354013" indent="-354013">
              <a:buFont typeface="Arial" panose="020B0604020202020204" pitchFamily="34" charset="0"/>
              <a:buChar char="•"/>
              <a:tabLst>
                <a:tab pos="279400" algn="l"/>
                <a:tab pos="685800" algn="l"/>
              </a:tabLst>
              <a:defRPr sz="3200" b="0" i="0">
                <a:solidFill>
                  <a:schemeClr val="accent2"/>
                </a:solidFill>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FB65D0A4-BD98-6046-942C-66C7C1A46475}"/>
              </a:ext>
            </a:extLst>
          </p:cNvPr>
          <p:cNvSpPr>
            <a:spLocks noGrp="1"/>
          </p:cNvSpPr>
          <p:nvPr>
            <p:ph type="title" hasCustomPrompt="1"/>
          </p:nvPr>
        </p:nvSpPr>
        <p:spPr>
          <a:xfrm>
            <a:off x="332303" y="406677"/>
            <a:ext cx="11488614" cy="564906"/>
          </a:xfrm>
        </p:spPr>
        <p:txBody>
          <a:bodyPr/>
          <a:lstStyle/>
          <a:p>
            <a:r>
              <a:rPr lang="en-US" dirty="0"/>
              <a:t>Large Bullets + Image Right</a:t>
            </a:r>
          </a:p>
        </p:txBody>
      </p:sp>
      <p:sp>
        <p:nvSpPr>
          <p:cNvPr id="3" name="Picture Placeholder 2">
            <a:extLst>
              <a:ext uri="{FF2B5EF4-FFF2-40B4-BE49-F238E27FC236}">
                <a16:creationId xmlns:a16="http://schemas.microsoft.com/office/drawing/2014/main" id="{918A4544-2647-4C44-ACC9-859045E26A07}"/>
              </a:ext>
            </a:extLst>
          </p:cNvPr>
          <p:cNvSpPr>
            <a:spLocks noGrp="1"/>
          </p:cNvSpPr>
          <p:nvPr>
            <p:ph type="pic" sz="quarter" idx="10"/>
          </p:nvPr>
        </p:nvSpPr>
        <p:spPr>
          <a:xfrm>
            <a:off x="7749153" y="1271587"/>
            <a:ext cx="4071764" cy="4903749"/>
          </a:xfrm>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endParaRPr lang="en-US" dirty="0"/>
          </a:p>
          <a:p>
            <a:r>
              <a:rPr lang="en-US" dirty="0"/>
              <a:t>Click Icon to</a:t>
            </a:r>
            <a:br>
              <a:rPr lang="en-US" dirty="0"/>
            </a:br>
            <a:r>
              <a:rPr lang="en-US" dirty="0"/>
              <a:t>add image</a:t>
            </a:r>
          </a:p>
        </p:txBody>
      </p:sp>
      <p:sp>
        <p:nvSpPr>
          <p:cNvPr id="6" name="TextBox 5">
            <a:extLst>
              <a:ext uri="{FF2B5EF4-FFF2-40B4-BE49-F238E27FC236}">
                <a16:creationId xmlns:a16="http://schemas.microsoft.com/office/drawing/2014/main" id="{1C9CBD43-1D91-4144-9E11-6D244F2F9D02}"/>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967588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Large Bull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DB0635-55CF-2048-A716-6FD3905833B7}"/>
              </a:ext>
            </a:extLst>
          </p:cNvPr>
          <p:cNvPicPr>
            <a:picLocks noChangeAspect="1"/>
          </p:cNvPicPr>
          <p:nvPr/>
        </p:nvPicPr>
        <p:blipFill>
          <a:blip r:embed="rId2"/>
          <a:stretch>
            <a:fillRect/>
          </a:stretch>
        </p:blipFill>
        <p:spPr>
          <a:xfrm>
            <a:off x="0" y="6599583"/>
            <a:ext cx="12192000" cy="258417"/>
          </a:xfrm>
          <a:prstGeom prst="rect">
            <a:avLst/>
          </a:prstGeom>
        </p:spPr>
      </p:pic>
      <p:sp>
        <p:nvSpPr>
          <p:cNvPr id="9" name="Text Placeholder 2">
            <a:extLst>
              <a:ext uri="{FF2B5EF4-FFF2-40B4-BE49-F238E27FC236}">
                <a16:creationId xmlns:a16="http://schemas.microsoft.com/office/drawing/2014/main" id="{969F3E26-35FC-884A-B5B1-FCA1964BD61D}"/>
              </a:ext>
            </a:extLst>
          </p:cNvPr>
          <p:cNvSpPr>
            <a:spLocks noGrp="1"/>
          </p:cNvSpPr>
          <p:nvPr>
            <p:ph idx="1"/>
          </p:nvPr>
        </p:nvSpPr>
        <p:spPr>
          <a:xfrm>
            <a:off x="4737100" y="1273214"/>
            <a:ext cx="7083817" cy="4903749"/>
          </a:xfrm>
          <a:prstGeom prst="rect">
            <a:avLst/>
          </a:prstGeom>
        </p:spPr>
        <p:txBody>
          <a:bodyPr vert="horz" lIns="365760" tIns="45720" rIns="91440" bIns="45720" rtlCol="0" anchor="ctr">
            <a:normAutofit/>
          </a:bodyPr>
          <a:lstStyle>
            <a:lvl1pPr marL="354013" indent="-354013">
              <a:buFont typeface="Arial" panose="020B0604020202020204" pitchFamily="34" charset="0"/>
              <a:buChar char="•"/>
              <a:tabLst>
                <a:tab pos="279400" algn="l"/>
                <a:tab pos="685800" algn="l"/>
              </a:tabLst>
              <a:defRPr sz="3200" b="0" i="0">
                <a:solidFill>
                  <a:schemeClr val="accent2"/>
                </a:solidFill>
                <a:latin typeface="Calibri" panose="020F0502020204030204" pitchFamily="34" charset="0"/>
                <a:ea typeface="Roboto" pitchFamily="2" charset="0"/>
              </a:defRPr>
            </a:lvl1pPr>
            <a:lvl2pPr>
              <a:defRPr b="0" i="0">
                <a:latin typeface="Calibri" panose="020F0502020204030204" pitchFamily="34" charset="0"/>
                <a:ea typeface="Roboto" pitchFamily="2" charset="0"/>
              </a:defRPr>
            </a:lvl2pPr>
            <a:lvl3pPr>
              <a:defRPr b="0" i="0">
                <a:latin typeface="Calibri" panose="020F0502020204030204" pitchFamily="34" charset="0"/>
                <a:ea typeface="Roboto" pitchFamily="2" charset="0"/>
              </a:defRPr>
            </a:lvl3pPr>
            <a:lvl4pPr>
              <a:defRPr b="0" i="0">
                <a:latin typeface="Calibri" panose="020F0502020204030204" pitchFamily="34" charset="0"/>
                <a:ea typeface="Roboto" pitchFamily="2" charset="0"/>
              </a:defRPr>
            </a:lvl4pPr>
            <a:lvl5pPr>
              <a:defRPr b="0" i="0">
                <a:latin typeface="Calibri" panose="020F0502020204030204" pitchFamily="34" charset="0"/>
                <a:ea typeface="Roboto"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FB65D0A4-BD98-6046-942C-66C7C1A46475}"/>
              </a:ext>
            </a:extLst>
          </p:cNvPr>
          <p:cNvSpPr>
            <a:spLocks noGrp="1"/>
          </p:cNvSpPr>
          <p:nvPr>
            <p:ph type="title" hasCustomPrompt="1"/>
          </p:nvPr>
        </p:nvSpPr>
        <p:spPr>
          <a:xfrm>
            <a:off x="332303" y="406677"/>
            <a:ext cx="11488614" cy="564906"/>
          </a:xfrm>
        </p:spPr>
        <p:txBody>
          <a:bodyPr/>
          <a:lstStyle/>
          <a:p>
            <a:r>
              <a:rPr lang="en-US" dirty="0"/>
              <a:t>Large Bullets + Image Left</a:t>
            </a:r>
          </a:p>
        </p:txBody>
      </p:sp>
      <p:sp>
        <p:nvSpPr>
          <p:cNvPr id="3" name="Picture Placeholder 2">
            <a:extLst>
              <a:ext uri="{FF2B5EF4-FFF2-40B4-BE49-F238E27FC236}">
                <a16:creationId xmlns:a16="http://schemas.microsoft.com/office/drawing/2014/main" id="{918A4544-2647-4C44-ACC9-859045E26A07}"/>
              </a:ext>
            </a:extLst>
          </p:cNvPr>
          <p:cNvSpPr>
            <a:spLocks noGrp="1"/>
          </p:cNvSpPr>
          <p:nvPr>
            <p:ph type="pic" sz="quarter" idx="10"/>
          </p:nvPr>
        </p:nvSpPr>
        <p:spPr>
          <a:xfrm>
            <a:off x="332303" y="1271587"/>
            <a:ext cx="4071764" cy="4903749"/>
          </a:xfrm>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endParaRPr lang="en-US" dirty="0"/>
          </a:p>
          <a:p>
            <a:r>
              <a:rPr lang="en-US" dirty="0"/>
              <a:t>Click Icon to</a:t>
            </a:r>
            <a:br>
              <a:rPr lang="en-US" dirty="0"/>
            </a:br>
            <a:r>
              <a:rPr lang="en-US" dirty="0"/>
              <a:t>add image</a:t>
            </a:r>
          </a:p>
        </p:txBody>
      </p:sp>
      <p:sp>
        <p:nvSpPr>
          <p:cNvPr id="6" name="TextBox 5">
            <a:extLst>
              <a:ext uri="{FF2B5EF4-FFF2-40B4-BE49-F238E27FC236}">
                <a16:creationId xmlns:a16="http://schemas.microsoft.com/office/drawing/2014/main" id="{C5C1AB25-6717-BC43-8E31-742FFCF3F34D}"/>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9807538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 Text">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7C730E6A-AC51-1B45-AE34-532D44183DC0}"/>
              </a:ext>
            </a:extLst>
          </p:cNvPr>
          <p:cNvSpPr>
            <a:spLocks noGrp="1"/>
          </p:cNvSpPr>
          <p:nvPr>
            <p:ph type="tbl" sz="quarter" idx="10"/>
          </p:nvPr>
        </p:nvSpPr>
        <p:spPr>
          <a:xfrm>
            <a:off x="344488" y="3276600"/>
            <a:ext cx="11488737" cy="2781300"/>
          </a:xfrm>
        </p:spPr>
        <p:txBody>
          <a:bodyPr/>
          <a:lstStyle>
            <a:lvl1pPr>
              <a:defRPr b="0" i="0">
                <a:latin typeface="Calibri" panose="020F0502020204030204" pitchFamily="34" charset="0"/>
                <a:ea typeface="Roboto" pitchFamily="2" charset="0"/>
              </a:defRPr>
            </a:lvl1pPr>
          </a:lstStyle>
          <a:p>
            <a:endParaRPr lang="en-US" dirty="0"/>
          </a:p>
        </p:txBody>
      </p:sp>
      <p:sp>
        <p:nvSpPr>
          <p:cNvPr id="8" name="Title 1">
            <a:extLst>
              <a:ext uri="{FF2B5EF4-FFF2-40B4-BE49-F238E27FC236}">
                <a16:creationId xmlns:a16="http://schemas.microsoft.com/office/drawing/2014/main" id="{482F1EA6-3F44-F448-85C6-EE34970FE67C}"/>
              </a:ext>
            </a:extLst>
          </p:cNvPr>
          <p:cNvSpPr>
            <a:spLocks noGrp="1"/>
          </p:cNvSpPr>
          <p:nvPr>
            <p:ph type="title" hasCustomPrompt="1"/>
          </p:nvPr>
        </p:nvSpPr>
        <p:spPr>
          <a:xfrm>
            <a:off x="332303" y="406677"/>
            <a:ext cx="11488614" cy="564906"/>
          </a:xfrm>
        </p:spPr>
        <p:txBody>
          <a:bodyPr/>
          <a:lstStyle/>
          <a:p>
            <a:r>
              <a:rPr lang="en-US" dirty="0"/>
              <a:t>Table with Top Intro</a:t>
            </a:r>
          </a:p>
        </p:txBody>
      </p:sp>
      <p:sp>
        <p:nvSpPr>
          <p:cNvPr id="7" name="Text Placeholder 2">
            <a:extLst>
              <a:ext uri="{FF2B5EF4-FFF2-40B4-BE49-F238E27FC236}">
                <a16:creationId xmlns:a16="http://schemas.microsoft.com/office/drawing/2014/main" id="{5F42BFC9-9308-F642-B245-68C9167EB5E6}"/>
              </a:ext>
            </a:extLst>
          </p:cNvPr>
          <p:cNvSpPr>
            <a:spLocks noGrp="1"/>
          </p:cNvSpPr>
          <p:nvPr>
            <p:ph idx="1"/>
          </p:nvPr>
        </p:nvSpPr>
        <p:spPr>
          <a:xfrm>
            <a:off x="343877" y="1396315"/>
            <a:ext cx="11488615" cy="1587518"/>
          </a:xfrm>
          <a:prstGeom prst="rect">
            <a:avLst/>
          </a:prstGeom>
        </p:spPr>
        <p:txBody>
          <a:bodyPr vert="horz" lIns="91440" tIns="45720" rIns="91440" bIns="45720" rtlCol="0">
            <a:normAutofit/>
          </a:bodyPr>
          <a:lstStyle>
            <a:lvl1pPr>
              <a:defRPr lang="en-US" sz="2000" b="0" i="0" kern="1200" dirty="0">
                <a:solidFill>
                  <a:schemeClr val="accent2"/>
                </a:solidFill>
                <a:latin typeface="Calibri" panose="020F0502020204030204" pitchFamily="34" charset="0"/>
                <a:ea typeface="Roboto" pitchFamily="2" charset="0"/>
                <a:cs typeface="Open Sans" panose="020B0606030504020204" pitchFamily="34" charset="0"/>
              </a:defRPr>
            </a:lvl1pPr>
          </a:lstStyle>
          <a:p>
            <a:pPr lvl="0"/>
            <a:r>
              <a:rPr lang="en-US" dirty="0"/>
              <a:t>Click to edit Master text styles</a:t>
            </a:r>
          </a:p>
        </p:txBody>
      </p:sp>
      <p:sp>
        <p:nvSpPr>
          <p:cNvPr id="5" name="TextBox 4">
            <a:extLst>
              <a:ext uri="{FF2B5EF4-FFF2-40B4-BE49-F238E27FC236}">
                <a16:creationId xmlns:a16="http://schemas.microsoft.com/office/drawing/2014/main" id="{7FD1FB12-952A-C64A-B118-C8AC45B13BDF}"/>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6358428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 Text Half">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7C730E6A-AC51-1B45-AE34-532D44183DC0}"/>
              </a:ext>
            </a:extLst>
          </p:cNvPr>
          <p:cNvSpPr>
            <a:spLocks noGrp="1"/>
          </p:cNvSpPr>
          <p:nvPr>
            <p:ph type="tbl" sz="quarter" idx="10"/>
          </p:nvPr>
        </p:nvSpPr>
        <p:spPr>
          <a:xfrm>
            <a:off x="5245768" y="1396314"/>
            <a:ext cx="6587458" cy="4661586"/>
          </a:xfrm>
        </p:spPr>
        <p:txBody>
          <a:bodyPr/>
          <a:lstStyle>
            <a:lvl1pPr>
              <a:defRPr b="0" i="0">
                <a:latin typeface="Calibri" panose="020F0502020204030204" pitchFamily="34" charset="0"/>
                <a:ea typeface="Roboto" pitchFamily="2" charset="0"/>
              </a:defRPr>
            </a:lvl1pPr>
          </a:lstStyle>
          <a:p>
            <a:endParaRPr lang="en-US" dirty="0"/>
          </a:p>
        </p:txBody>
      </p:sp>
      <p:sp>
        <p:nvSpPr>
          <p:cNvPr id="8" name="Title 1">
            <a:extLst>
              <a:ext uri="{FF2B5EF4-FFF2-40B4-BE49-F238E27FC236}">
                <a16:creationId xmlns:a16="http://schemas.microsoft.com/office/drawing/2014/main" id="{482F1EA6-3F44-F448-85C6-EE34970FE67C}"/>
              </a:ext>
            </a:extLst>
          </p:cNvPr>
          <p:cNvSpPr>
            <a:spLocks noGrp="1"/>
          </p:cNvSpPr>
          <p:nvPr>
            <p:ph type="title" hasCustomPrompt="1"/>
          </p:nvPr>
        </p:nvSpPr>
        <p:spPr>
          <a:xfrm>
            <a:off x="332303" y="406677"/>
            <a:ext cx="11488614" cy="564906"/>
          </a:xfrm>
        </p:spPr>
        <p:txBody>
          <a:bodyPr/>
          <a:lstStyle/>
          <a:p>
            <a:r>
              <a:rPr lang="en-US" dirty="0"/>
              <a:t>Text with Table Right</a:t>
            </a:r>
          </a:p>
        </p:txBody>
      </p:sp>
      <p:sp>
        <p:nvSpPr>
          <p:cNvPr id="7" name="Text Placeholder 2">
            <a:extLst>
              <a:ext uri="{FF2B5EF4-FFF2-40B4-BE49-F238E27FC236}">
                <a16:creationId xmlns:a16="http://schemas.microsoft.com/office/drawing/2014/main" id="{5F42BFC9-9308-F642-B245-68C9167EB5E6}"/>
              </a:ext>
            </a:extLst>
          </p:cNvPr>
          <p:cNvSpPr>
            <a:spLocks noGrp="1"/>
          </p:cNvSpPr>
          <p:nvPr>
            <p:ph idx="1"/>
          </p:nvPr>
        </p:nvSpPr>
        <p:spPr>
          <a:xfrm>
            <a:off x="343878" y="1396314"/>
            <a:ext cx="4484796" cy="4661585"/>
          </a:xfrm>
          <a:prstGeom prst="rect">
            <a:avLst/>
          </a:prstGeom>
        </p:spPr>
        <p:txBody>
          <a:bodyPr vert="horz" lIns="91440" tIns="45720" rIns="91440" bIns="45720" rtlCol="0">
            <a:normAutofit/>
          </a:bodyPr>
          <a:lstStyle>
            <a:lvl1pPr>
              <a:defRPr lang="en-US" sz="2400" b="0" i="0" kern="1200" dirty="0">
                <a:solidFill>
                  <a:schemeClr val="accent2"/>
                </a:solidFill>
                <a:latin typeface="Calibri" panose="020F0502020204030204" pitchFamily="34" charset="0"/>
                <a:ea typeface="Roboto" pitchFamily="2" charset="0"/>
                <a:cs typeface="Open Sans" panose="020B0606030504020204" pitchFamily="34" charset="0"/>
              </a:defRPr>
            </a:lvl1pPr>
          </a:lstStyle>
          <a:p>
            <a:pPr lvl="0"/>
            <a:r>
              <a:rPr lang="en-US" dirty="0"/>
              <a:t>Click to edit Master text styles</a:t>
            </a:r>
          </a:p>
        </p:txBody>
      </p:sp>
      <p:sp>
        <p:nvSpPr>
          <p:cNvPr id="5" name="TextBox 4">
            <a:extLst>
              <a:ext uri="{FF2B5EF4-FFF2-40B4-BE49-F238E27FC236}">
                <a16:creationId xmlns:a16="http://schemas.microsoft.com/office/drawing/2014/main" id="{C3F64D3E-33C3-A340-A005-69B560733601}"/>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5673839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B9BA7-3A1E-1240-97F6-2352D4512F42}"/>
              </a:ext>
            </a:extLst>
          </p:cNvPr>
          <p:cNvSpPr>
            <a:spLocks noGrp="1"/>
          </p:cNvSpPr>
          <p:nvPr>
            <p:ph type="title" hasCustomPrompt="1"/>
          </p:nvPr>
        </p:nvSpPr>
        <p:spPr/>
        <p:txBody>
          <a:bodyPr/>
          <a:lstStyle/>
          <a:p>
            <a:r>
              <a:rPr lang="en-US" dirty="0"/>
              <a:t>Two Columns of Text</a:t>
            </a:r>
          </a:p>
        </p:txBody>
      </p:sp>
      <p:sp>
        <p:nvSpPr>
          <p:cNvPr id="3" name="Text Placeholder 3">
            <a:extLst>
              <a:ext uri="{FF2B5EF4-FFF2-40B4-BE49-F238E27FC236}">
                <a16:creationId xmlns:a16="http://schemas.microsoft.com/office/drawing/2014/main" id="{1CCD23C2-CEAD-494C-B396-791A9F9E5302}"/>
              </a:ext>
            </a:extLst>
          </p:cNvPr>
          <p:cNvSpPr>
            <a:spLocks noGrp="1"/>
          </p:cNvSpPr>
          <p:nvPr>
            <p:ph type="body" sz="quarter" idx="11"/>
          </p:nvPr>
        </p:nvSpPr>
        <p:spPr>
          <a:xfrm>
            <a:off x="343878" y="1248501"/>
            <a:ext cx="5566383" cy="5038000"/>
          </a:xfrm>
        </p:spPr>
        <p:txBody>
          <a:bodyPr/>
          <a:lstStyle>
            <a:lvl1pPr>
              <a:defRPr b="0" i="0">
                <a:latin typeface="Calibri" panose="020F0502020204030204" pitchFamily="34" charset="0"/>
                <a:ea typeface="Roboto" pitchFamily="2" charset="0"/>
              </a:defRPr>
            </a:lvl1pPr>
          </a:lstStyle>
          <a:p>
            <a:pPr lvl="0"/>
            <a:r>
              <a:rPr lang="en-US" dirty="0"/>
              <a:t>Click to edit Master text styles</a:t>
            </a:r>
          </a:p>
        </p:txBody>
      </p:sp>
      <p:sp>
        <p:nvSpPr>
          <p:cNvPr id="5" name="Text Placeholder 3">
            <a:extLst>
              <a:ext uri="{FF2B5EF4-FFF2-40B4-BE49-F238E27FC236}">
                <a16:creationId xmlns:a16="http://schemas.microsoft.com/office/drawing/2014/main" id="{5A554D28-BB9B-4444-BC0F-049BE3BDC8A2}"/>
              </a:ext>
            </a:extLst>
          </p:cNvPr>
          <p:cNvSpPr>
            <a:spLocks noGrp="1"/>
          </p:cNvSpPr>
          <p:nvPr>
            <p:ph type="body" sz="quarter" idx="12"/>
          </p:nvPr>
        </p:nvSpPr>
        <p:spPr>
          <a:xfrm>
            <a:off x="6254534" y="1248501"/>
            <a:ext cx="5566383" cy="5038000"/>
          </a:xfrm>
        </p:spPr>
        <p:txBody>
          <a:bodyPr/>
          <a:lstStyle>
            <a:lvl1pPr>
              <a:defRPr b="0" i="0">
                <a:latin typeface="Calibri" panose="020F0502020204030204" pitchFamily="34" charset="0"/>
                <a:ea typeface="Roboto" pitchFamily="2" charset="0"/>
              </a:defRPr>
            </a:lvl1pPr>
          </a:lstStyle>
          <a:p>
            <a:pPr lvl="0"/>
            <a:r>
              <a:rPr lang="en-US" dirty="0"/>
              <a:t>Click to edit Master text styles</a:t>
            </a:r>
          </a:p>
        </p:txBody>
      </p:sp>
      <p:sp>
        <p:nvSpPr>
          <p:cNvPr id="6" name="TextBox 5">
            <a:extLst>
              <a:ext uri="{FF2B5EF4-FFF2-40B4-BE49-F238E27FC236}">
                <a16:creationId xmlns:a16="http://schemas.microsoft.com/office/drawing/2014/main" id="{5C0EBA11-0822-E54F-BB70-774E8A815C1E}"/>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3302473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s + Image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18871C4-D4D4-9A45-9914-59F7D49B1DC0}"/>
              </a:ext>
            </a:extLst>
          </p:cNvPr>
          <p:cNvSpPr>
            <a:spLocks noGrp="1"/>
          </p:cNvSpPr>
          <p:nvPr>
            <p:ph type="pic" sz="quarter" idx="10"/>
          </p:nvPr>
        </p:nvSpPr>
        <p:spPr>
          <a:xfrm>
            <a:off x="6910086" y="0"/>
            <a:ext cx="5281913" cy="6597445"/>
          </a:xfrm>
          <a:solidFill>
            <a:schemeClr val="bg1">
              <a:lumMod val="95000"/>
            </a:schemeClr>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3" name="Title 2">
            <a:extLst>
              <a:ext uri="{FF2B5EF4-FFF2-40B4-BE49-F238E27FC236}">
                <a16:creationId xmlns:a16="http://schemas.microsoft.com/office/drawing/2014/main" id="{BC3084C0-71F1-AB40-AA7E-EE56FB97FDDE}"/>
              </a:ext>
            </a:extLst>
          </p:cNvPr>
          <p:cNvSpPr>
            <a:spLocks noGrp="1"/>
          </p:cNvSpPr>
          <p:nvPr>
            <p:ph type="title" hasCustomPrompt="1"/>
          </p:nvPr>
        </p:nvSpPr>
        <p:spPr>
          <a:xfrm>
            <a:off x="578735" y="798069"/>
            <a:ext cx="5648446" cy="1218547"/>
          </a:xfrm>
        </p:spPr>
        <p:txBody>
          <a:bodyPr anchor="b"/>
          <a:lstStyle>
            <a:lvl1pPr algn="l">
              <a:defRPr sz="3200">
                <a:solidFill>
                  <a:schemeClr val="tx2"/>
                </a:solidFill>
              </a:defRPr>
            </a:lvl1pPr>
          </a:lstStyle>
          <a:p>
            <a:r>
              <a:rPr lang="en-US" dirty="0"/>
              <a:t>Bullets with No Title + Full Image</a:t>
            </a:r>
          </a:p>
        </p:txBody>
      </p:sp>
      <p:sp>
        <p:nvSpPr>
          <p:cNvPr id="8" name="Text Placeholder 7">
            <a:extLst>
              <a:ext uri="{FF2B5EF4-FFF2-40B4-BE49-F238E27FC236}">
                <a16:creationId xmlns:a16="http://schemas.microsoft.com/office/drawing/2014/main" id="{A205071D-CDBC-934F-B75F-75C767872397}"/>
              </a:ext>
            </a:extLst>
          </p:cNvPr>
          <p:cNvSpPr>
            <a:spLocks noGrp="1"/>
          </p:cNvSpPr>
          <p:nvPr>
            <p:ph type="body" sz="quarter" idx="11"/>
          </p:nvPr>
        </p:nvSpPr>
        <p:spPr>
          <a:xfrm>
            <a:off x="578735" y="2300651"/>
            <a:ext cx="5648446" cy="3441781"/>
          </a:xfrm>
        </p:spPr>
        <p:txBody>
          <a:bodyPr>
            <a:normAutofit/>
          </a:bodyPr>
          <a:lstStyle>
            <a:lvl1pPr marL="287338" indent="-276225" algn="l">
              <a:buFont typeface="Arial" panose="020B0604020202020204" pitchFamily="34" charset="0"/>
              <a:buChar char="•"/>
              <a:tabLst/>
              <a:defRPr sz="2400" b="0" i="0">
                <a:solidFill>
                  <a:schemeClr val="accent2"/>
                </a:solidFill>
                <a:latin typeface="Calibri" panose="020F0502020204030204" pitchFamily="34" charset="0"/>
                <a:ea typeface="Roboto" pitchFamily="2" charset="0"/>
              </a:defRPr>
            </a:lvl1pPr>
            <a:lvl2pPr algn="ctr">
              <a:buNone/>
              <a:defRPr sz="1800"/>
            </a:lvl2pPr>
            <a:lvl3pPr algn="ctr">
              <a:defRPr sz="1600"/>
            </a:lvl3pPr>
            <a:lvl4pPr algn="ctr">
              <a:defRPr sz="1400"/>
            </a:lvl4pPr>
            <a:lvl5pPr algn="ctr">
              <a:defRPr sz="1400"/>
            </a:lvl5pPr>
          </a:lstStyle>
          <a:p>
            <a:pPr lvl="0"/>
            <a:r>
              <a:rPr lang="en-US" dirty="0"/>
              <a:t>Click to edit Master text styles</a:t>
            </a:r>
          </a:p>
        </p:txBody>
      </p:sp>
      <p:sp>
        <p:nvSpPr>
          <p:cNvPr id="6" name="TextBox 5">
            <a:extLst>
              <a:ext uri="{FF2B5EF4-FFF2-40B4-BE49-F238E27FC236}">
                <a16:creationId xmlns:a16="http://schemas.microsoft.com/office/drawing/2014/main" id="{A56E7E32-9231-DA48-BF47-24F963553BE1}"/>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8415031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g Text + Big Photo - No Tit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18871C4-D4D4-9A45-9914-59F7D49B1DC0}"/>
              </a:ext>
            </a:extLst>
          </p:cNvPr>
          <p:cNvSpPr>
            <a:spLocks noGrp="1"/>
          </p:cNvSpPr>
          <p:nvPr>
            <p:ph type="pic" sz="quarter" idx="10"/>
          </p:nvPr>
        </p:nvSpPr>
        <p:spPr>
          <a:xfrm>
            <a:off x="6910086" y="0"/>
            <a:ext cx="5281913" cy="6597445"/>
          </a:xfrm>
          <a:solidFill>
            <a:schemeClr val="bg1">
              <a:lumMod val="95000"/>
            </a:schemeClr>
          </a:solidFill>
        </p:spPr>
        <p:txBody>
          <a:bodyPr anchor="ctr">
            <a:normAutofit/>
          </a:bodyPr>
          <a:lstStyle>
            <a:lvl1pPr algn="ctr">
              <a:defRPr sz="20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8" name="Text Placeholder 7">
            <a:extLst>
              <a:ext uri="{FF2B5EF4-FFF2-40B4-BE49-F238E27FC236}">
                <a16:creationId xmlns:a16="http://schemas.microsoft.com/office/drawing/2014/main" id="{A205071D-CDBC-934F-B75F-75C767872397}"/>
              </a:ext>
            </a:extLst>
          </p:cNvPr>
          <p:cNvSpPr>
            <a:spLocks noGrp="1"/>
          </p:cNvSpPr>
          <p:nvPr>
            <p:ph type="body" sz="quarter" idx="11"/>
          </p:nvPr>
        </p:nvSpPr>
        <p:spPr>
          <a:xfrm>
            <a:off x="578735" y="914401"/>
            <a:ext cx="5648446" cy="4828032"/>
          </a:xfrm>
        </p:spPr>
        <p:txBody>
          <a:bodyPr anchor="ctr">
            <a:normAutofit/>
          </a:bodyPr>
          <a:lstStyle>
            <a:lvl1pPr marL="7938" indent="0" algn="l">
              <a:buFont typeface="Arial" panose="020B0604020202020204" pitchFamily="34" charset="0"/>
              <a:buNone/>
              <a:tabLst/>
              <a:defRPr sz="2800" b="0" i="0">
                <a:solidFill>
                  <a:schemeClr val="accent2"/>
                </a:solidFill>
                <a:latin typeface="Calibri" panose="020F0502020204030204" pitchFamily="34" charset="0"/>
                <a:ea typeface="Roboto" pitchFamily="2" charset="0"/>
              </a:defRPr>
            </a:lvl1pPr>
            <a:lvl2pPr algn="ctr">
              <a:buNone/>
              <a:defRPr sz="1800"/>
            </a:lvl2pPr>
            <a:lvl3pPr algn="ctr">
              <a:defRPr sz="1600"/>
            </a:lvl3pPr>
            <a:lvl4pPr algn="ctr">
              <a:defRPr sz="1400"/>
            </a:lvl4pPr>
            <a:lvl5pPr algn="ctr">
              <a:defRPr sz="1400"/>
            </a:lvl5pPr>
          </a:lstStyle>
          <a:p>
            <a:pPr lvl="0"/>
            <a:r>
              <a:rPr lang="en-US" dirty="0"/>
              <a:t>Click to edit Master text styles</a:t>
            </a:r>
          </a:p>
        </p:txBody>
      </p:sp>
      <p:sp>
        <p:nvSpPr>
          <p:cNvPr id="4" name="TextBox 3">
            <a:extLst>
              <a:ext uri="{FF2B5EF4-FFF2-40B4-BE49-F238E27FC236}">
                <a16:creationId xmlns:a16="http://schemas.microsoft.com/office/drawing/2014/main" id="{1ED6EAC1-008B-C748-90EB-2E4E4C53B7B0}"/>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0180456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689443F3-E80A-6345-BEAD-02922715BE6D}"/>
              </a:ext>
            </a:extLst>
          </p:cNvPr>
          <p:cNvSpPr>
            <a:spLocks noGrp="1"/>
          </p:cNvSpPr>
          <p:nvPr>
            <p:ph type="pic" sz="quarter" idx="10"/>
          </p:nvPr>
        </p:nvSpPr>
        <p:spPr>
          <a:xfrm>
            <a:off x="609599" y="571500"/>
            <a:ext cx="10972801" cy="5162873"/>
          </a:xfrm>
          <a:solidFill>
            <a:schemeClr val="bg1">
              <a:lumMod val="95000"/>
            </a:schemeClr>
          </a:solidFill>
        </p:spPr>
        <p:txBody>
          <a:bodyPr anchor="ctr">
            <a:normAutofit/>
          </a:bodyPr>
          <a:lstStyle>
            <a:lvl1pPr algn="ctr">
              <a:defRPr sz="2000" b="0" i="0">
                <a:solidFill>
                  <a:schemeClr val="bg1">
                    <a:lumMod val="6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5" name="Text Placeholder 7">
            <a:extLst>
              <a:ext uri="{FF2B5EF4-FFF2-40B4-BE49-F238E27FC236}">
                <a16:creationId xmlns:a16="http://schemas.microsoft.com/office/drawing/2014/main" id="{93C121AB-9A5F-8840-A459-F61C238557EE}"/>
              </a:ext>
            </a:extLst>
          </p:cNvPr>
          <p:cNvSpPr>
            <a:spLocks noGrp="1"/>
          </p:cNvSpPr>
          <p:nvPr>
            <p:ph type="body" sz="quarter" idx="13" hasCustomPrompt="1"/>
          </p:nvPr>
        </p:nvSpPr>
        <p:spPr>
          <a:xfrm>
            <a:off x="609599" y="5966847"/>
            <a:ext cx="10972801" cy="412642"/>
          </a:xfrm>
        </p:spPr>
        <p:txBody>
          <a:bodyPr>
            <a:noAutofit/>
          </a:bodyPr>
          <a:lstStyle>
            <a:lvl1pPr algn="l">
              <a:spcBef>
                <a:spcPts val="0"/>
              </a:spcBef>
              <a:defRPr sz="2000" b="0" i="0">
                <a:solidFill>
                  <a:schemeClr val="tx2"/>
                </a:solidFill>
                <a:latin typeface="Calibri" panose="020F0502020204030204" pitchFamily="34" charset="0"/>
                <a:ea typeface="Roboto" pitchFamily="2" charset="0"/>
              </a:defRPr>
            </a:lvl1pPr>
          </a:lstStyle>
          <a:p>
            <a:pPr lvl="0"/>
            <a:r>
              <a:rPr lang="en-US" b="1" dirty="0"/>
              <a:t>Full Image with Caption</a:t>
            </a:r>
          </a:p>
        </p:txBody>
      </p:sp>
      <p:sp>
        <p:nvSpPr>
          <p:cNvPr id="4" name="TextBox 3">
            <a:extLst>
              <a:ext uri="{FF2B5EF4-FFF2-40B4-BE49-F238E27FC236}">
                <a16:creationId xmlns:a16="http://schemas.microsoft.com/office/drawing/2014/main" id="{08A50B7A-B79F-3846-A50F-C5F5CC1AA3B1}"/>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8251388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689443F3-E80A-6345-BEAD-02922715BE6D}"/>
              </a:ext>
            </a:extLst>
          </p:cNvPr>
          <p:cNvSpPr>
            <a:spLocks noGrp="1"/>
          </p:cNvSpPr>
          <p:nvPr>
            <p:ph type="pic" sz="quarter" idx="10"/>
          </p:nvPr>
        </p:nvSpPr>
        <p:spPr>
          <a:xfrm>
            <a:off x="0" y="0"/>
            <a:ext cx="12191999" cy="6858000"/>
          </a:xfrm>
          <a:solidFill>
            <a:schemeClr val="bg1">
              <a:lumMod val="95000"/>
            </a:schemeClr>
          </a:solidFill>
        </p:spPr>
        <p:txBody>
          <a:bodyPr anchor="ctr">
            <a:normAutofit/>
          </a:bodyPr>
          <a:lstStyle>
            <a:lvl1pPr algn="ctr">
              <a:defRPr sz="2000" b="0" i="0">
                <a:solidFill>
                  <a:schemeClr val="bg1">
                    <a:lumMod val="6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5" name="Text Placeholder 7">
            <a:extLst>
              <a:ext uri="{FF2B5EF4-FFF2-40B4-BE49-F238E27FC236}">
                <a16:creationId xmlns:a16="http://schemas.microsoft.com/office/drawing/2014/main" id="{93C121AB-9A5F-8840-A459-F61C238557EE}"/>
              </a:ext>
            </a:extLst>
          </p:cNvPr>
          <p:cNvSpPr>
            <a:spLocks noGrp="1"/>
          </p:cNvSpPr>
          <p:nvPr>
            <p:ph type="body" sz="quarter" idx="13" hasCustomPrompt="1"/>
          </p:nvPr>
        </p:nvSpPr>
        <p:spPr>
          <a:xfrm>
            <a:off x="1" y="5904854"/>
            <a:ext cx="12192000" cy="953145"/>
          </a:xfrm>
          <a:solidFill>
            <a:schemeClr val="tx1">
              <a:alpha val="53000"/>
            </a:schemeClr>
          </a:solidFill>
        </p:spPr>
        <p:txBody>
          <a:bodyPr lIns="365760" anchor="ctr">
            <a:noAutofit/>
          </a:bodyPr>
          <a:lstStyle>
            <a:lvl1pPr algn="l">
              <a:spcBef>
                <a:spcPts val="0"/>
              </a:spcBef>
              <a:defRPr sz="2400" b="0" i="0">
                <a:solidFill>
                  <a:schemeClr val="bg1"/>
                </a:solidFill>
                <a:latin typeface="Calibri" panose="020F0502020204030204" pitchFamily="34" charset="0"/>
                <a:ea typeface="Roboto" pitchFamily="2" charset="0"/>
              </a:defRPr>
            </a:lvl1pPr>
          </a:lstStyle>
          <a:p>
            <a:pPr lvl="0"/>
            <a:r>
              <a:rPr lang="en-US" b="1" dirty="0"/>
              <a:t>Full Image with Overlay</a:t>
            </a:r>
          </a:p>
        </p:txBody>
      </p:sp>
    </p:spTree>
    <p:extLst>
      <p:ext uri="{BB962C8B-B14F-4D97-AF65-F5344CB8AC3E}">
        <p14:creationId xmlns:p14="http://schemas.microsoft.com/office/powerpoint/2010/main" val="395965647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F991F92-41E3-EF49-A3E7-4787C79479B4}"/>
              </a:ext>
            </a:extLst>
          </p:cNvPr>
          <p:cNvSpPr>
            <a:spLocks noGrp="1"/>
          </p:cNvSpPr>
          <p:nvPr>
            <p:ph type="title" hasCustomPrompt="1"/>
          </p:nvPr>
        </p:nvSpPr>
        <p:spPr>
          <a:xfrm>
            <a:off x="609599" y="457200"/>
            <a:ext cx="10239376" cy="419100"/>
          </a:xfrm>
        </p:spPr>
        <p:txBody>
          <a:bodyPr/>
          <a:lstStyle/>
          <a:p>
            <a:r>
              <a:rPr lang="en-US" dirty="0"/>
              <a:t>2 Images with Title + Captions</a:t>
            </a:r>
          </a:p>
        </p:txBody>
      </p:sp>
      <p:sp>
        <p:nvSpPr>
          <p:cNvPr id="4" name="Picture Placeholder 3">
            <a:extLst>
              <a:ext uri="{FF2B5EF4-FFF2-40B4-BE49-F238E27FC236}">
                <a16:creationId xmlns:a16="http://schemas.microsoft.com/office/drawing/2014/main" id="{3CD2022B-7373-014A-B487-40EB1FA6FA89}"/>
              </a:ext>
            </a:extLst>
          </p:cNvPr>
          <p:cNvSpPr>
            <a:spLocks noGrp="1"/>
          </p:cNvSpPr>
          <p:nvPr>
            <p:ph type="pic" sz="quarter" idx="10"/>
          </p:nvPr>
        </p:nvSpPr>
        <p:spPr>
          <a:xfrm>
            <a:off x="609597" y="1257301"/>
            <a:ext cx="5321808" cy="4387595"/>
          </a:xfrm>
          <a:solidFill>
            <a:schemeClr val="bg1">
              <a:lumMod val="95000"/>
            </a:schemeClr>
          </a:solidFill>
          <a:effectLst>
            <a:outerShdw dist="50800" dir="5400000" algn="t" rotWithShape="0">
              <a:schemeClr val="accent1"/>
            </a:outerShdw>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5" name="Picture Placeholder 3">
            <a:extLst>
              <a:ext uri="{FF2B5EF4-FFF2-40B4-BE49-F238E27FC236}">
                <a16:creationId xmlns:a16="http://schemas.microsoft.com/office/drawing/2014/main" id="{2287458C-BC48-BC44-B487-E6CECCCC9B06}"/>
              </a:ext>
            </a:extLst>
          </p:cNvPr>
          <p:cNvSpPr>
            <a:spLocks noGrp="1"/>
          </p:cNvSpPr>
          <p:nvPr>
            <p:ph type="pic" sz="quarter" idx="14"/>
          </p:nvPr>
        </p:nvSpPr>
        <p:spPr>
          <a:xfrm>
            <a:off x="6257923" y="1257301"/>
            <a:ext cx="5321808" cy="4387595"/>
          </a:xfrm>
          <a:solidFill>
            <a:schemeClr val="bg1">
              <a:lumMod val="95000"/>
            </a:schemeClr>
          </a:solidFill>
          <a:effectLst>
            <a:outerShdw dist="50800" dir="5400000" algn="t" rotWithShape="0">
              <a:schemeClr val="accent1"/>
            </a:outerShdw>
          </a:effectLst>
        </p:spPr>
        <p:txBody>
          <a:bodyPr vert="horz" lIns="0" tIns="0" rIns="0" bIns="0" rtlCol="0" anchor="ctr">
            <a:noAutofit/>
          </a:bodyPr>
          <a:lstStyle>
            <a:lvl1pPr algn="ctr">
              <a:defRPr lang="en-US" sz="1800" b="0" i="0" dirty="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6" name="Text Placeholder 7">
            <a:extLst>
              <a:ext uri="{FF2B5EF4-FFF2-40B4-BE49-F238E27FC236}">
                <a16:creationId xmlns:a16="http://schemas.microsoft.com/office/drawing/2014/main" id="{F302C76C-F1B8-DB4A-85C1-74A889ADB6B1}"/>
              </a:ext>
            </a:extLst>
          </p:cNvPr>
          <p:cNvSpPr>
            <a:spLocks noGrp="1"/>
          </p:cNvSpPr>
          <p:nvPr>
            <p:ph type="body" sz="quarter" idx="13" hasCustomPrompt="1"/>
          </p:nvPr>
        </p:nvSpPr>
        <p:spPr>
          <a:xfrm>
            <a:off x="609599" y="5867400"/>
            <a:ext cx="5321808" cy="419100"/>
          </a:xfrm>
        </p:spPr>
        <p:txBody>
          <a:bodyPr>
            <a:noAutofit/>
          </a:bodyPr>
          <a:lstStyle>
            <a:lvl1pPr algn="l">
              <a:spcBef>
                <a:spcPts val="0"/>
              </a:spcBef>
              <a:defRPr sz="2000" b="0" i="0">
                <a:solidFill>
                  <a:schemeClr val="tx2"/>
                </a:solidFill>
                <a:latin typeface="Calibri" panose="020F0502020204030204" pitchFamily="34" charset="0"/>
                <a:ea typeface="Roboto" pitchFamily="2" charset="0"/>
              </a:defRPr>
            </a:lvl1pPr>
          </a:lstStyle>
          <a:p>
            <a:pPr lvl="0"/>
            <a:r>
              <a:rPr lang="en-US" b="1" dirty="0"/>
              <a:t>Image Caption</a:t>
            </a:r>
          </a:p>
        </p:txBody>
      </p:sp>
      <p:sp>
        <p:nvSpPr>
          <p:cNvPr id="7" name="Text Placeholder 7">
            <a:extLst>
              <a:ext uri="{FF2B5EF4-FFF2-40B4-BE49-F238E27FC236}">
                <a16:creationId xmlns:a16="http://schemas.microsoft.com/office/drawing/2014/main" id="{B32B8B94-560A-BC47-B58E-6849E83CE6B5}"/>
              </a:ext>
            </a:extLst>
          </p:cNvPr>
          <p:cNvSpPr>
            <a:spLocks noGrp="1"/>
          </p:cNvSpPr>
          <p:nvPr>
            <p:ph type="body" sz="quarter" idx="15" hasCustomPrompt="1"/>
          </p:nvPr>
        </p:nvSpPr>
        <p:spPr>
          <a:xfrm>
            <a:off x="6257925" y="5867400"/>
            <a:ext cx="5321808" cy="419100"/>
          </a:xfrm>
        </p:spPr>
        <p:txBody>
          <a:bodyPr>
            <a:noAutofit/>
          </a:bodyPr>
          <a:lstStyle>
            <a:lvl1pPr algn="l">
              <a:spcBef>
                <a:spcPts val="0"/>
              </a:spcBef>
              <a:defRPr sz="2000" b="0" i="0">
                <a:solidFill>
                  <a:schemeClr val="tx2"/>
                </a:solidFill>
                <a:latin typeface="Calibri" panose="020F0502020204030204" pitchFamily="34" charset="0"/>
                <a:ea typeface="Roboto" pitchFamily="2" charset="0"/>
              </a:defRPr>
            </a:lvl1pPr>
          </a:lstStyle>
          <a:p>
            <a:pPr lvl="0"/>
            <a:r>
              <a:rPr lang="en-US" b="1" dirty="0"/>
              <a:t>Image Caption</a:t>
            </a:r>
          </a:p>
        </p:txBody>
      </p:sp>
      <p:sp>
        <p:nvSpPr>
          <p:cNvPr id="8" name="TextBox 7">
            <a:extLst>
              <a:ext uri="{FF2B5EF4-FFF2-40B4-BE49-F238E27FC236}">
                <a16:creationId xmlns:a16="http://schemas.microsoft.com/office/drawing/2014/main" id="{C959EDE7-0CC4-8C44-9E0A-65FEBF6E0C34}"/>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1837488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E5C92EB-D662-4944-918C-F388F2EAC790}"/>
              </a:ext>
            </a:extLst>
          </p:cNvPr>
          <p:cNvSpPr>
            <a:spLocks noGrp="1"/>
          </p:cNvSpPr>
          <p:nvPr>
            <p:ph type="title" hasCustomPrompt="1"/>
          </p:nvPr>
        </p:nvSpPr>
        <p:spPr>
          <a:xfrm>
            <a:off x="609599" y="457200"/>
            <a:ext cx="10239376" cy="419100"/>
          </a:xfrm>
        </p:spPr>
        <p:txBody>
          <a:bodyPr/>
          <a:lstStyle>
            <a:lvl1pPr>
              <a:defRPr/>
            </a:lvl1pPr>
          </a:lstStyle>
          <a:p>
            <a:r>
              <a:rPr lang="en-US" dirty="0"/>
              <a:t>3 Images with Title + Captions</a:t>
            </a:r>
          </a:p>
        </p:txBody>
      </p:sp>
      <p:sp>
        <p:nvSpPr>
          <p:cNvPr id="7" name="Text Placeholder 7">
            <a:extLst>
              <a:ext uri="{FF2B5EF4-FFF2-40B4-BE49-F238E27FC236}">
                <a16:creationId xmlns:a16="http://schemas.microsoft.com/office/drawing/2014/main" id="{D196564A-92D0-C241-969B-A25939F72E06}"/>
              </a:ext>
            </a:extLst>
          </p:cNvPr>
          <p:cNvSpPr>
            <a:spLocks noGrp="1"/>
          </p:cNvSpPr>
          <p:nvPr>
            <p:ph type="body" sz="quarter" idx="18" hasCustomPrompt="1"/>
          </p:nvPr>
        </p:nvSpPr>
        <p:spPr>
          <a:xfrm>
            <a:off x="609598" y="5420834"/>
            <a:ext cx="3440602" cy="865666"/>
          </a:xfrm>
        </p:spPr>
        <p:txBody>
          <a:bodyPr>
            <a:normAutofit/>
          </a:bodyPr>
          <a:lstStyle>
            <a:lvl1pPr algn="l">
              <a:spcBef>
                <a:spcPts val="0"/>
              </a:spcBef>
              <a:defRPr lang="en-US" sz="2400" dirty="0"/>
            </a:lvl1pPr>
          </a:lstStyle>
          <a:p>
            <a:pPr lvl="0"/>
            <a:r>
              <a:rPr lang="en-US" b="1" dirty="0"/>
              <a:t>Image Caption</a:t>
            </a:r>
          </a:p>
        </p:txBody>
      </p:sp>
      <p:sp>
        <p:nvSpPr>
          <p:cNvPr id="8" name="Text Placeholder 7">
            <a:extLst>
              <a:ext uri="{FF2B5EF4-FFF2-40B4-BE49-F238E27FC236}">
                <a16:creationId xmlns:a16="http://schemas.microsoft.com/office/drawing/2014/main" id="{B3D4D04C-208D-4D4F-B985-D3C9B57A6363}"/>
              </a:ext>
            </a:extLst>
          </p:cNvPr>
          <p:cNvSpPr>
            <a:spLocks noGrp="1"/>
          </p:cNvSpPr>
          <p:nvPr>
            <p:ph type="body" sz="quarter" idx="19" hasCustomPrompt="1"/>
          </p:nvPr>
        </p:nvSpPr>
        <p:spPr>
          <a:xfrm>
            <a:off x="4375697" y="5420834"/>
            <a:ext cx="3440602" cy="865666"/>
          </a:xfrm>
        </p:spPr>
        <p:txBody>
          <a:bodyPr>
            <a:normAutofit/>
          </a:bodyPr>
          <a:lstStyle>
            <a:lvl1pPr algn="l">
              <a:spcBef>
                <a:spcPts val="0"/>
              </a:spcBef>
              <a:defRPr lang="en-US" sz="2400" dirty="0"/>
            </a:lvl1pPr>
          </a:lstStyle>
          <a:p>
            <a:pPr lvl="0"/>
            <a:r>
              <a:rPr lang="en-US" b="1" dirty="0"/>
              <a:t>Image Caption</a:t>
            </a:r>
          </a:p>
        </p:txBody>
      </p:sp>
      <p:sp>
        <p:nvSpPr>
          <p:cNvPr id="9" name="Text Placeholder 7">
            <a:extLst>
              <a:ext uri="{FF2B5EF4-FFF2-40B4-BE49-F238E27FC236}">
                <a16:creationId xmlns:a16="http://schemas.microsoft.com/office/drawing/2014/main" id="{782B7AE3-D659-F24B-87C7-A6AA83F08029}"/>
              </a:ext>
            </a:extLst>
          </p:cNvPr>
          <p:cNvSpPr>
            <a:spLocks noGrp="1"/>
          </p:cNvSpPr>
          <p:nvPr>
            <p:ph type="body" sz="quarter" idx="20" hasCustomPrompt="1"/>
          </p:nvPr>
        </p:nvSpPr>
        <p:spPr>
          <a:xfrm>
            <a:off x="8141797" y="5420834"/>
            <a:ext cx="3440602" cy="865666"/>
          </a:xfrm>
        </p:spPr>
        <p:txBody>
          <a:bodyPr>
            <a:normAutofit/>
          </a:bodyPr>
          <a:lstStyle>
            <a:lvl1pPr algn="l">
              <a:spcBef>
                <a:spcPts val="0"/>
              </a:spcBef>
              <a:defRPr lang="en-US" sz="2400" dirty="0"/>
            </a:lvl1pPr>
          </a:lstStyle>
          <a:p>
            <a:pPr lvl="0"/>
            <a:r>
              <a:rPr lang="en-US" b="1" dirty="0"/>
              <a:t>Image Caption</a:t>
            </a:r>
          </a:p>
        </p:txBody>
      </p:sp>
      <p:sp>
        <p:nvSpPr>
          <p:cNvPr id="11" name="Picture Placeholder 3">
            <a:extLst>
              <a:ext uri="{FF2B5EF4-FFF2-40B4-BE49-F238E27FC236}">
                <a16:creationId xmlns:a16="http://schemas.microsoft.com/office/drawing/2014/main" id="{E961CB2E-C46C-8A41-ADC6-225021E5B8ED}"/>
              </a:ext>
            </a:extLst>
          </p:cNvPr>
          <p:cNvSpPr>
            <a:spLocks noGrp="1"/>
          </p:cNvSpPr>
          <p:nvPr>
            <p:ph type="pic" sz="quarter" idx="10"/>
          </p:nvPr>
        </p:nvSpPr>
        <p:spPr>
          <a:xfrm>
            <a:off x="609597" y="1257301"/>
            <a:ext cx="3440601" cy="3782532"/>
          </a:xfrm>
          <a:solidFill>
            <a:schemeClr val="bg1">
              <a:lumMod val="95000"/>
            </a:schemeClr>
          </a:solidFill>
          <a:effectLst>
            <a:outerShdw dist="50800" dir="5400000" algn="t" rotWithShape="0">
              <a:schemeClr val="accent1"/>
            </a:outerShdw>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12" name="Picture Placeholder 3">
            <a:extLst>
              <a:ext uri="{FF2B5EF4-FFF2-40B4-BE49-F238E27FC236}">
                <a16:creationId xmlns:a16="http://schemas.microsoft.com/office/drawing/2014/main" id="{5F067091-0532-5748-B5C8-3F1E10A4589A}"/>
              </a:ext>
            </a:extLst>
          </p:cNvPr>
          <p:cNvSpPr>
            <a:spLocks noGrp="1"/>
          </p:cNvSpPr>
          <p:nvPr>
            <p:ph type="pic" sz="quarter" idx="21"/>
          </p:nvPr>
        </p:nvSpPr>
        <p:spPr>
          <a:xfrm>
            <a:off x="8141798" y="1257301"/>
            <a:ext cx="3440601" cy="3782532"/>
          </a:xfrm>
          <a:solidFill>
            <a:schemeClr val="bg1">
              <a:lumMod val="95000"/>
            </a:schemeClr>
          </a:solidFill>
          <a:effectLst>
            <a:outerShdw dist="50800" dir="5400000" algn="t" rotWithShape="0">
              <a:schemeClr val="accent1"/>
            </a:outerShdw>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13" name="Picture Placeholder 3">
            <a:extLst>
              <a:ext uri="{FF2B5EF4-FFF2-40B4-BE49-F238E27FC236}">
                <a16:creationId xmlns:a16="http://schemas.microsoft.com/office/drawing/2014/main" id="{3DAE3A22-56A4-684E-9EA0-D764F003E601}"/>
              </a:ext>
            </a:extLst>
          </p:cNvPr>
          <p:cNvSpPr>
            <a:spLocks noGrp="1"/>
          </p:cNvSpPr>
          <p:nvPr>
            <p:ph type="pic" sz="quarter" idx="22"/>
          </p:nvPr>
        </p:nvSpPr>
        <p:spPr>
          <a:xfrm>
            <a:off x="4411320" y="1257301"/>
            <a:ext cx="3440601" cy="3782532"/>
          </a:xfrm>
          <a:solidFill>
            <a:schemeClr val="bg1">
              <a:lumMod val="95000"/>
            </a:schemeClr>
          </a:solidFill>
          <a:effectLst>
            <a:outerShdw dist="50800" dir="5400000" algn="t" rotWithShape="0">
              <a:schemeClr val="accent1"/>
            </a:outerShdw>
          </a:effectLst>
        </p:spPr>
        <p:txBody>
          <a:bodyPr anchor="ctr">
            <a:normAutofit/>
          </a:bodyPr>
          <a:lstStyle>
            <a:lvl1pPr algn="ctr">
              <a:defRPr sz="1800" b="0" i="0">
                <a:solidFill>
                  <a:schemeClr val="bg1">
                    <a:lumMod val="75000"/>
                  </a:schemeClr>
                </a:solidFill>
                <a:latin typeface="Calibri" panose="020F0502020204030204" pitchFamily="34" charset="0"/>
                <a:ea typeface="Roboto" pitchFamily="2" charset="0"/>
              </a:defRPr>
            </a:lvl1pPr>
          </a:lstStyle>
          <a:p>
            <a:endParaRPr lang="en-US" dirty="0"/>
          </a:p>
          <a:p>
            <a:endParaRPr lang="en-US" dirty="0"/>
          </a:p>
          <a:p>
            <a:r>
              <a:rPr lang="en-US" dirty="0"/>
              <a:t>Click icon to add picture</a:t>
            </a:r>
          </a:p>
        </p:txBody>
      </p:sp>
      <p:sp>
        <p:nvSpPr>
          <p:cNvPr id="10" name="TextBox 9">
            <a:extLst>
              <a:ext uri="{FF2B5EF4-FFF2-40B4-BE49-F238E27FC236}">
                <a16:creationId xmlns:a16="http://schemas.microsoft.com/office/drawing/2014/main" id="{5FEFBEC8-56C3-AC44-8D05-DA1B4C104103}"/>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680368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Images +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18871C4-D4D4-9A45-9914-59F7D49B1DC0}"/>
              </a:ext>
            </a:extLst>
          </p:cNvPr>
          <p:cNvSpPr>
            <a:spLocks noGrp="1"/>
          </p:cNvSpPr>
          <p:nvPr>
            <p:ph type="pic" sz="quarter" idx="10"/>
          </p:nvPr>
        </p:nvSpPr>
        <p:spPr>
          <a:xfrm>
            <a:off x="7603954" y="2951746"/>
            <a:ext cx="4588042" cy="2504540"/>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8" name="Text Placeholder 7">
            <a:extLst>
              <a:ext uri="{FF2B5EF4-FFF2-40B4-BE49-F238E27FC236}">
                <a16:creationId xmlns:a16="http://schemas.microsoft.com/office/drawing/2014/main" id="{A205071D-CDBC-934F-B75F-75C767872397}"/>
              </a:ext>
            </a:extLst>
          </p:cNvPr>
          <p:cNvSpPr>
            <a:spLocks noGrp="1"/>
          </p:cNvSpPr>
          <p:nvPr>
            <p:ph type="body" sz="quarter" idx="11"/>
          </p:nvPr>
        </p:nvSpPr>
        <p:spPr>
          <a:xfrm>
            <a:off x="501194" y="3627488"/>
            <a:ext cx="5255644" cy="1828800"/>
          </a:xfrm>
        </p:spPr>
        <p:txBody>
          <a:bodyPr>
            <a:normAutofit/>
          </a:bodyPr>
          <a:lstStyle>
            <a:lvl1pPr algn="ctr">
              <a:defRPr sz="2000" b="0" i="0">
                <a:latin typeface="Calibri" panose="020F0502020204030204" pitchFamily="34" charset="0"/>
                <a:ea typeface="Roboto" pitchFamily="2" charset="0"/>
              </a:defRPr>
            </a:lvl1pPr>
            <a:lvl2pPr algn="ctr">
              <a:buNone/>
              <a:defRPr sz="1800"/>
            </a:lvl2pPr>
            <a:lvl3pPr algn="ctr">
              <a:defRPr sz="1600"/>
            </a:lvl3pPr>
            <a:lvl4pPr algn="ctr">
              <a:defRPr sz="1400"/>
            </a:lvl4pPr>
            <a:lvl5pPr algn="ctr">
              <a:defRPr sz="1400"/>
            </a:lvl5pPr>
          </a:lstStyle>
          <a:p>
            <a:pPr lvl="0"/>
            <a:r>
              <a:rPr lang="en-US" dirty="0"/>
              <a:t>Click to edit Master text styles</a:t>
            </a:r>
          </a:p>
        </p:txBody>
      </p:sp>
      <p:sp>
        <p:nvSpPr>
          <p:cNvPr id="7" name="Picture Placeholder 4">
            <a:extLst>
              <a:ext uri="{FF2B5EF4-FFF2-40B4-BE49-F238E27FC236}">
                <a16:creationId xmlns:a16="http://schemas.microsoft.com/office/drawing/2014/main" id="{46379A09-6050-FE4B-8FD8-B93B4E21936A}"/>
              </a:ext>
            </a:extLst>
          </p:cNvPr>
          <p:cNvSpPr>
            <a:spLocks noGrp="1"/>
          </p:cNvSpPr>
          <p:nvPr>
            <p:ph type="pic" sz="quarter" idx="12"/>
          </p:nvPr>
        </p:nvSpPr>
        <p:spPr>
          <a:xfrm>
            <a:off x="7603958" y="1"/>
            <a:ext cx="4588042" cy="2951745"/>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6" name="Picture Placeholder 4">
            <a:extLst>
              <a:ext uri="{FF2B5EF4-FFF2-40B4-BE49-F238E27FC236}">
                <a16:creationId xmlns:a16="http://schemas.microsoft.com/office/drawing/2014/main" id="{FCE47EA1-B93E-DC46-A894-E4C0EE8DEF54}"/>
              </a:ext>
            </a:extLst>
          </p:cNvPr>
          <p:cNvSpPr>
            <a:spLocks noGrp="1"/>
          </p:cNvSpPr>
          <p:nvPr>
            <p:ph type="pic" sz="quarter" idx="13"/>
          </p:nvPr>
        </p:nvSpPr>
        <p:spPr>
          <a:xfrm>
            <a:off x="-1" y="0"/>
            <a:ext cx="7603951" cy="5456287"/>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9" name="Text Placeholder 3">
            <a:extLst>
              <a:ext uri="{FF2B5EF4-FFF2-40B4-BE49-F238E27FC236}">
                <a16:creationId xmlns:a16="http://schemas.microsoft.com/office/drawing/2014/main" id="{8993A20C-8036-BE44-9421-9A3F3BAE6F69}"/>
              </a:ext>
            </a:extLst>
          </p:cNvPr>
          <p:cNvSpPr>
            <a:spLocks noGrp="1"/>
          </p:cNvSpPr>
          <p:nvPr>
            <p:ph type="body" sz="quarter" idx="14" hasCustomPrompt="1"/>
          </p:nvPr>
        </p:nvSpPr>
        <p:spPr>
          <a:xfrm>
            <a:off x="343878" y="5681471"/>
            <a:ext cx="11457978" cy="605029"/>
          </a:xfrm>
        </p:spPr>
        <p:txBody>
          <a:bodyPr>
            <a:noAutofit/>
          </a:bodyPr>
          <a:lstStyle>
            <a:lvl1pPr>
              <a:defRPr sz="1800" b="0" i="0" baseline="0">
                <a:latin typeface="Calibri" panose="020F0502020204030204" pitchFamily="34" charset="0"/>
                <a:ea typeface="Roboto" pitchFamily="2" charset="0"/>
              </a:defRPr>
            </a:lvl1pPr>
          </a:lstStyle>
          <a:p>
            <a:pPr lvl="0"/>
            <a:r>
              <a:rPr lang="en-US" dirty="0"/>
              <a:t>3 Images + Caption</a:t>
            </a:r>
          </a:p>
        </p:txBody>
      </p:sp>
      <p:sp>
        <p:nvSpPr>
          <p:cNvPr id="10" name="TextBox 9">
            <a:extLst>
              <a:ext uri="{FF2B5EF4-FFF2-40B4-BE49-F238E27FC236}">
                <a16:creationId xmlns:a16="http://schemas.microsoft.com/office/drawing/2014/main" id="{7D520DEE-531F-D545-9DBF-DFD000B961DF}"/>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0558055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hree Images +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18871C4-D4D4-9A45-9914-59F7D49B1DC0}"/>
              </a:ext>
            </a:extLst>
          </p:cNvPr>
          <p:cNvSpPr>
            <a:spLocks noGrp="1"/>
          </p:cNvSpPr>
          <p:nvPr>
            <p:ph type="pic" sz="quarter" idx="10"/>
          </p:nvPr>
        </p:nvSpPr>
        <p:spPr>
          <a:xfrm>
            <a:off x="8186052" y="3291840"/>
            <a:ext cx="4005944" cy="2164446"/>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7" name="Picture Placeholder 4">
            <a:extLst>
              <a:ext uri="{FF2B5EF4-FFF2-40B4-BE49-F238E27FC236}">
                <a16:creationId xmlns:a16="http://schemas.microsoft.com/office/drawing/2014/main" id="{46379A09-6050-FE4B-8FD8-B93B4E21936A}"/>
              </a:ext>
            </a:extLst>
          </p:cNvPr>
          <p:cNvSpPr>
            <a:spLocks noGrp="1"/>
          </p:cNvSpPr>
          <p:nvPr>
            <p:ph type="pic" sz="quarter" idx="12"/>
          </p:nvPr>
        </p:nvSpPr>
        <p:spPr>
          <a:xfrm>
            <a:off x="8186056" y="1"/>
            <a:ext cx="4005943" cy="3291838"/>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6" name="Picture Placeholder 4">
            <a:extLst>
              <a:ext uri="{FF2B5EF4-FFF2-40B4-BE49-F238E27FC236}">
                <a16:creationId xmlns:a16="http://schemas.microsoft.com/office/drawing/2014/main" id="{FCE47EA1-B93E-DC46-A894-E4C0EE8DEF54}"/>
              </a:ext>
            </a:extLst>
          </p:cNvPr>
          <p:cNvSpPr>
            <a:spLocks noGrp="1"/>
          </p:cNvSpPr>
          <p:nvPr>
            <p:ph type="pic" sz="quarter" idx="13"/>
          </p:nvPr>
        </p:nvSpPr>
        <p:spPr>
          <a:xfrm>
            <a:off x="3936273" y="0"/>
            <a:ext cx="4249775" cy="5456287"/>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9" name="Text Placeholder 3">
            <a:extLst>
              <a:ext uri="{FF2B5EF4-FFF2-40B4-BE49-F238E27FC236}">
                <a16:creationId xmlns:a16="http://schemas.microsoft.com/office/drawing/2014/main" id="{8993A20C-8036-BE44-9421-9A3F3BAE6F69}"/>
              </a:ext>
            </a:extLst>
          </p:cNvPr>
          <p:cNvSpPr>
            <a:spLocks noGrp="1"/>
          </p:cNvSpPr>
          <p:nvPr>
            <p:ph type="body" sz="quarter" idx="14" hasCustomPrompt="1"/>
          </p:nvPr>
        </p:nvSpPr>
        <p:spPr>
          <a:xfrm>
            <a:off x="343878" y="5681471"/>
            <a:ext cx="11457978" cy="605029"/>
          </a:xfrm>
        </p:spPr>
        <p:txBody>
          <a:bodyPr>
            <a:noAutofit/>
          </a:bodyPr>
          <a:lstStyle>
            <a:lvl1pPr>
              <a:defRPr sz="1800" b="0" i="0" baseline="0">
                <a:latin typeface="Calibri" panose="020F0502020204030204" pitchFamily="34" charset="0"/>
                <a:ea typeface="Roboto" pitchFamily="2" charset="0"/>
              </a:defRPr>
            </a:lvl1pPr>
          </a:lstStyle>
          <a:p>
            <a:pPr lvl="0"/>
            <a:r>
              <a:rPr lang="en-US" dirty="0"/>
              <a:t>5 Images + Caption</a:t>
            </a:r>
          </a:p>
        </p:txBody>
      </p:sp>
      <p:sp>
        <p:nvSpPr>
          <p:cNvPr id="10" name="Picture Placeholder 4">
            <a:extLst>
              <a:ext uri="{FF2B5EF4-FFF2-40B4-BE49-F238E27FC236}">
                <a16:creationId xmlns:a16="http://schemas.microsoft.com/office/drawing/2014/main" id="{447C8DC3-B61B-2647-9937-A515DF1FCF2F}"/>
              </a:ext>
            </a:extLst>
          </p:cNvPr>
          <p:cNvSpPr>
            <a:spLocks noGrp="1"/>
          </p:cNvSpPr>
          <p:nvPr>
            <p:ph type="pic" sz="quarter" idx="15"/>
          </p:nvPr>
        </p:nvSpPr>
        <p:spPr>
          <a:xfrm>
            <a:off x="-172808" y="2020389"/>
            <a:ext cx="4109082" cy="3435897"/>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11" name="Picture Placeholder 4">
            <a:extLst>
              <a:ext uri="{FF2B5EF4-FFF2-40B4-BE49-F238E27FC236}">
                <a16:creationId xmlns:a16="http://schemas.microsoft.com/office/drawing/2014/main" id="{15AB0169-CC75-B44C-AD1C-A9F6E2A8343F}"/>
              </a:ext>
            </a:extLst>
          </p:cNvPr>
          <p:cNvSpPr>
            <a:spLocks noGrp="1"/>
          </p:cNvSpPr>
          <p:nvPr>
            <p:ph type="pic" sz="quarter" idx="16"/>
          </p:nvPr>
        </p:nvSpPr>
        <p:spPr>
          <a:xfrm>
            <a:off x="-172804" y="-4356"/>
            <a:ext cx="4109078" cy="2024745"/>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8" name="TextBox 7">
            <a:extLst>
              <a:ext uri="{FF2B5EF4-FFF2-40B4-BE49-F238E27FC236}">
                <a16:creationId xmlns:a16="http://schemas.microsoft.com/office/drawing/2014/main" id="{EBD99BFC-5D9C-694B-B28C-D2B06B29526E}"/>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14980526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 Photo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18871C4-D4D4-9A45-9914-59F7D49B1DC0}"/>
              </a:ext>
            </a:extLst>
          </p:cNvPr>
          <p:cNvSpPr>
            <a:spLocks noGrp="1"/>
          </p:cNvSpPr>
          <p:nvPr>
            <p:ph type="pic" sz="quarter" idx="10"/>
          </p:nvPr>
        </p:nvSpPr>
        <p:spPr>
          <a:xfrm>
            <a:off x="8186052" y="2311761"/>
            <a:ext cx="4005944" cy="4254502"/>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7" name="Picture Placeholder 4">
            <a:extLst>
              <a:ext uri="{FF2B5EF4-FFF2-40B4-BE49-F238E27FC236}">
                <a16:creationId xmlns:a16="http://schemas.microsoft.com/office/drawing/2014/main" id="{46379A09-6050-FE4B-8FD8-B93B4E21936A}"/>
              </a:ext>
            </a:extLst>
          </p:cNvPr>
          <p:cNvSpPr>
            <a:spLocks noGrp="1"/>
          </p:cNvSpPr>
          <p:nvPr>
            <p:ph type="pic" sz="quarter" idx="12"/>
          </p:nvPr>
        </p:nvSpPr>
        <p:spPr>
          <a:xfrm>
            <a:off x="8186056" y="1"/>
            <a:ext cx="4005943" cy="2311760"/>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6" name="Picture Placeholder 4">
            <a:extLst>
              <a:ext uri="{FF2B5EF4-FFF2-40B4-BE49-F238E27FC236}">
                <a16:creationId xmlns:a16="http://schemas.microsoft.com/office/drawing/2014/main" id="{FCE47EA1-B93E-DC46-A894-E4C0EE8DEF54}"/>
              </a:ext>
            </a:extLst>
          </p:cNvPr>
          <p:cNvSpPr>
            <a:spLocks noGrp="1"/>
          </p:cNvSpPr>
          <p:nvPr>
            <p:ph type="pic" sz="quarter" idx="13"/>
          </p:nvPr>
        </p:nvSpPr>
        <p:spPr>
          <a:xfrm>
            <a:off x="3936273" y="1"/>
            <a:ext cx="4249775" cy="4476206"/>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10" name="Picture Placeholder 4">
            <a:extLst>
              <a:ext uri="{FF2B5EF4-FFF2-40B4-BE49-F238E27FC236}">
                <a16:creationId xmlns:a16="http://schemas.microsoft.com/office/drawing/2014/main" id="{447C8DC3-B61B-2647-9937-A515DF1FCF2F}"/>
              </a:ext>
            </a:extLst>
          </p:cNvPr>
          <p:cNvSpPr>
            <a:spLocks noGrp="1"/>
          </p:cNvSpPr>
          <p:nvPr>
            <p:ph type="pic" sz="quarter" idx="15"/>
          </p:nvPr>
        </p:nvSpPr>
        <p:spPr>
          <a:xfrm>
            <a:off x="-172808" y="3187337"/>
            <a:ext cx="4109082" cy="3378926"/>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11" name="Picture Placeholder 4">
            <a:extLst>
              <a:ext uri="{FF2B5EF4-FFF2-40B4-BE49-F238E27FC236}">
                <a16:creationId xmlns:a16="http://schemas.microsoft.com/office/drawing/2014/main" id="{15AB0169-CC75-B44C-AD1C-A9F6E2A8343F}"/>
              </a:ext>
            </a:extLst>
          </p:cNvPr>
          <p:cNvSpPr>
            <a:spLocks noGrp="1"/>
          </p:cNvSpPr>
          <p:nvPr>
            <p:ph type="pic" sz="quarter" idx="16"/>
          </p:nvPr>
        </p:nvSpPr>
        <p:spPr>
          <a:xfrm>
            <a:off x="-172804" y="-4356"/>
            <a:ext cx="4109078" cy="3191692"/>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8" name="Picture Placeholder 4">
            <a:extLst>
              <a:ext uri="{FF2B5EF4-FFF2-40B4-BE49-F238E27FC236}">
                <a16:creationId xmlns:a16="http://schemas.microsoft.com/office/drawing/2014/main" id="{CF442B4E-F491-734C-AB71-E08A16B82D9F}"/>
              </a:ext>
            </a:extLst>
          </p:cNvPr>
          <p:cNvSpPr>
            <a:spLocks noGrp="1"/>
          </p:cNvSpPr>
          <p:nvPr>
            <p:ph type="pic" sz="quarter" idx="17"/>
          </p:nvPr>
        </p:nvSpPr>
        <p:spPr>
          <a:xfrm>
            <a:off x="3936265" y="4476207"/>
            <a:ext cx="4249775" cy="2090055"/>
          </a:xfrm>
          <a:solidFill>
            <a:schemeClr val="bg2"/>
          </a:solidFill>
          <a:ln w="38100">
            <a:solidFill>
              <a:schemeClr val="bg1"/>
            </a:solidFill>
          </a:ln>
        </p:spPr>
        <p:txBody>
          <a:bodyPr anchor="ctr">
            <a:normAutofit/>
          </a:bodyPr>
          <a:lstStyle>
            <a:lvl1pPr algn="ctr">
              <a:defRPr sz="20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
        <p:nvSpPr>
          <p:cNvPr id="9" name="TextBox 8">
            <a:extLst>
              <a:ext uri="{FF2B5EF4-FFF2-40B4-BE49-F238E27FC236}">
                <a16:creationId xmlns:a16="http://schemas.microsoft.com/office/drawing/2014/main" id="{8AC188E3-13CF-FC47-9CA3-7A5567F16903}"/>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1921423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C3DE5CD6-181D-3E48-8C9E-92435334216F}"/>
              </a:ext>
            </a:extLst>
          </p:cNvPr>
          <p:cNvSpPr/>
          <p:nvPr/>
        </p:nvSpPr>
        <p:spPr>
          <a:xfrm>
            <a:off x="0" y="0"/>
            <a:ext cx="6096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62" name="Title 1">
            <a:extLst>
              <a:ext uri="{FF2B5EF4-FFF2-40B4-BE49-F238E27FC236}">
                <a16:creationId xmlns:a16="http://schemas.microsoft.com/office/drawing/2014/main" id="{B12FBD17-7BC2-9F45-ACE6-20EBA5A9D580}"/>
              </a:ext>
            </a:extLst>
          </p:cNvPr>
          <p:cNvSpPr>
            <a:spLocks noGrp="1"/>
          </p:cNvSpPr>
          <p:nvPr>
            <p:ph type="title" hasCustomPrompt="1"/>
          </p:nvPr>
        </p:nvSpPr>
        <p:spPr>
          <a:xfrm>
            <a:off x="609602" y="1257299"/>
            <a:ext cx="5010148" cy="3841173"/>
          </a:xfrm>
        </p:spPr>
        <p:txBody>
          <a:bodyPr anchor="ctr" anchorCtr="0"/>
          <a:lstStyle>
            <a:lvl1pPr>
              <a:tabLst>
                <a:tab pos="6632575" algn="l"/>
              </a:tabLst>
              <a:defRPr sz="4200" b="1" i="0">
                <a:solidFill>
                  <a:schemeClr val="bg1"/>
                </a:solidFill>
                <a:latin typeface="Roboto Slab" pitchFamily="2" charset="0"/>
                <a:ea typeface="Roboto Slab" pitchFamily="2" charset="0"/>
              </a:defRPr>
            </a:lvl1pPr>
          </a:lstStyle>
          <a:p>
            <a:r>
              <a:rPr lang="en-US" dirty="0"/>
              <a:t>Quotation / Callout</a:t>
            </a:r>
          </a:p>
        </p:txBody>
      </p:sp>
      <p:sp>
        <p:nvSpPr>
          <p:cNvPr id="63" name="Text Placeholder 29">
            <a:extLst>
              <a:ext uri="{FF2B5EF4-FFF2-40B4-BE49-F238E27FC236}">
                <a16:creationId xmlns:a16="http://schemas.microsoft.com/office/drawing/2014/main" id="{7948B3DC-739F-B44B-8FF9-B12FA5B60DE8}"/>
              </a:ext>
            </a:extLst>
          </p:cNvPr>
          <p:cNvSpPr>
            <a:spLocks noGrp="1"/>
          </p:cNvSpPr>
          <p:nvPr>
            <p:ph type="body" sz="quarter" idx="11" hasCustomPrompt="1"/>
          </p:nvPr>
        </p:nvSpPr>
        <p:spPr>
          <a:xfrm>
            <a:off x="2602121" y="5719600"/>
            <a:ext cx="3017629" cy="380999"/>
          </a:xfrm>
        </p:spPr>
        <p:txBody>
          <a:bodyPr anchor="ctr"/>
          <a:lstStyle>
            <a:lvl1pPr algn="r">
              <a:lnSpc>
                <a:spcPct val="90000"/>
              </a:lnSpc>
              <a:spcBef>
                <a:spcPts val="0"/>
              </a:spcBef>
              <a:defRPr sz="1600" b="0" i="0">
                <a:solidFill>
                  <a:schemeClr val="bg1"/>
                </a:solidFill>
                <a:latin typeface="Calibri" panose="020F0502020204030204" pitchFamily="34" charset="0"/>
                <a:ea typeface="Open Sans" panose="020B0606030504020204" pitchFamily="34" charset="0"/>
                <a:cs typeface="Open Sans" panose="020B0606030504020204" pitchFamily="34" charset="0"/>
              </a:defRPr>
            </a:lvl1pPr>
          </a:lstStyle>
          <a:p>
            <a:pPr lvl="0"/>
            <a:r>
              <a:rPr lang="en-US" dirty="0"/>
              <a:t>Name</a:t>
            </a:r>
          </a:p>
          <a:p>
            <a:pPr lvl="0"/>
            <a:r>
              <a:rPr lang="en-US" dirty="0"/>
              <a:t>Title</a:t>
            </a:r>
          </a:p>
        </p:txBody>
      </p:sp>
      <p:sp>
        <p:nvSpPr>
          <p:cNvPr id="64" name="Text Placeholder 3">
            <a:extLst>
              <a:ext uri="{FF2B5EF4-FFF2-40B4-BE49-F238E27FC236}">
                <a16:creationId xmlns:a16="http://schemas.microsoft.com/office/drawing/2014/main" id="{FDC1440C-AD89-C143-ABE2-490EE3F23E87}"/>
              </a:ext>
            </a:extLst>
          </p:cNvPr>
          <p:cNvSpPr>
            <a:spLocks noGrp="1"/>
          </p:cNvSpPr>
          <p:nvPr>
            <p:ph type="body" sz="quarter" idx="12" hasCustomPrompt="1"/>
          </p:nvPr>
        </p:nvSpPr>
        <p:spPr>
          <a:xfrm>
            <a:off x="609600" y="1257298"/>
            <a:ext cx="1482725" cy="831850"/>
          </a:xfrm>
        </p:spPr>
        <p:txBody>
          <a:bodyPr/>
          <a:lstStyle>
            <a:lvl1pPr>
              <a:defRPr sz="9600" b="0" i="0">
                <a:solidFill>
                  <a:schemeClr val="bg1"/>
                </a:solidFill>
                <a:latin typeface="Calibri" panose="020F0502020204030204" pitchFamily="34" charset="0"/>
                <a:ea typeface="Roboto" pitchFamily="2" charset="0"/>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dirty="0"/>
              <a:t>“</a:t>
            </a:r>
          </a:p>
        </p:txBody>
      </p:sp>
      <p:sp>
        <p:nvSpPr>
          <p:cNvPr id="65" name="Text Placeholder 3">
            <a:extLst>
              <a:ext uri="{FF2B5EF4-FFF2-40B4-BE49-F238E27FC236}">
                <a16:creationId xmlns:a16="http://schemas.microsoft.com/office/drawing/2014/main" id="{695F7C0C-0886-5E4A-ADFF-3C12BCF48454}"/>
              </a:ext>
            </a:extLst>
          </p:cNvPr>
          <p:cNvSpPr>
            <a:spLocks noGrp="1"/>
          </p:cNvSpPr>
          <p:nvPr>
            <p:ph type="body" sz="quarter" idx="13" hasCustomPrompt="1"/>
          </p:nvPr>
        </p:nvSpPr>
        <p:spPr>
          <a:xfrm rot="10800000">
            <a:off x="4137025" y="4266622"/>
            <a:ext cx="1482725" cy="831850"/>
          </a:xfrm>
        </p:spPr>
        <p:txBody>
          <a:bodyPr/>
          <a:lstStyle>
            <a:lvl1pPr>
              <a:defRPr sz="9600" b="0" i="0">
                <a:solidFill>
                  <a:schemeClr val="bg1"/>
                </a:solidFill>
                <a:latin typeface="Calibri" panose="020F0502020204030204" pitchFamily="34" charset="0"/>
                <a:ea typeface="Roboto" pitchFamily="2" charset="0"/>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dirty="0"/>
              <a:t>“</a:t>
            </a:r>
          </a:p>
        </p:txBody>
      </p:sp>
      <p:sp>
        <p:nvSpPr>
          <p:cNvPr id="8" name="Picture Placeholder 4">
            <a:extLst>
              <a:ext uri="{FF2B5EF4-FFF2-40B4-BE49-F238E27FC236}">
                <a16:creationId xmlns:a16="http://schemas.microsoft.com/office/drawing/2014/main" id="{A74165BD-1078-7748-AEC7-07A3C84F993F}"/>
              </a:ext>
            </a:extLst>
          </p:cNvPr>
          <p:cNvSpPr>
            <a:spLocks noGrp="1"/>
          </p:cNvSpPr>
          <p:nvPr>
            <p:ph type="pic" sz="quarter" idx="14"/>
          </p:nvPr>
        </p:nvSpPr>
        <p:spPr>
          <a:xfrm>
            <a:off x="6096000" y="0"/>
            <a:ext cx="6096000" cy="6857999"/>
          </a:xfrm>
          <a:solidFill>
            <a:schemeClr val="bg2"/>
          </a:solidFill>
        </p:spPr>
        <p:txBody>
          <a:bodyPr anchor="ctr">
            <a:normAutofit/>
          </a:bodyPr>
          <a:lstStyle>
            <a:lvl1pPr algn="ctr">
              <a:defRPr sz="2400" b="0" i="0">
                <a:latin typeface="Calibri" panose="020F0502020204030204" pitchFamily="34" charset="0"/>
                <a:ea typeface="Roboto" pitchFamily="2" charset="0"/>
              </a:defRPr>
            </a:lvl1pPr>
          </a:lstStyle>
          <a:p>
            <a:endParaRPr lang="en-US" dirty="0"/>
          </a:p>
          <a:p>
            <a:endParaRPr lang="en-US" dirty="0"/>
          </a:p>
          <a:p>
            <a:r>
              <a:rPr lang="en-US" dirty="0"/>
              <a:t>Insert Photo</a:t>
            </a:r>
          </a:p>
        </p:txBody>
      </p:sp>
    </p:spTree>
    <p:extLst>
      <p:ext uri="{BB962C8B-B14F-4D97-AF65-F5344CB8AC3E}">
        <p14:creationId xmlns:p14="http://schemas.microsoft.com/office/powerpoint/2010/main" val="342718581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C3DE5CD6-181D-3E48-8C9E-92435334216F}"/>
              </a:ext>
            </a:extLst>
          </p:cNvPr>
          <p:cNvSpPr/>
          <p:nvPr/>
        </p:nvSpPr>
        <p:spPr>
          <a:xfrm>
            <a:off x="6096000" y="0"/>
            <a:ext cx="6096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62" name="Title 1">
            <a:extLst>
              <a:ext uri="{FF2B5EF4-FFF2-40B4-BE49-F238E27FC236}">
                <a16:creationId xmlns:a16="http://schemas.microsoft.com/office/drawing/2014/main" id="{B12FBD17-7BC2-9F45-ACE6-20EBA5A9D580}"/>
              </a:ext>
            </a:extLst>
          </p:cNvPr>
          <p:cNvSpPr>
            <a:spLocks noGrp="1"/>
          </p:cNvSpPr>
          <p:nvPr>
            <p:ph type="title" hasCustomPrompt="1"/>
          </p:nvPr>
        </p:nvSpPr>
        <p:spPr>
          <a:xfrm>
            <a:off x="6705602" y="1257299"/>
            <a:ext cx="5010148" cy="3841173"/>
          </a:xfrm>
        </p:spPr>
        <p:txBody>
          <a:bodyPr anchor="ctr" anchorCtr="0"/>
          <a:lstStyle>
            <a:lvl1pPr>
              <a:tabLst>
                <a:tab pos="6632575" algn="l"/>
              </a:tabLst>
              <a:defRPr sz="4200" b="1" i="0">
                <a:solidFill>
                  <a:schemeClr val="bg1"/>
                </a:solidFill>
                <a:latin typeface="Roboto Slab" pitchFamily="2" charset="0"/>
                <a:ea typeface="Roboto Slab" pitchFamily="2" charset="0"/>
              </a:defRPr>
            </a:lvl1pPr>
          </a:lstStyle>
          <a:p>
            <a:r>
              <a:rPr lang="en-US" dirty="0"/>
              <a:t>Quotation / Callout</a:t>
            </a:r>
          </a:p>
        </p:txBody>
      </p:sp>
      <p:sp>
        <p:nvSpPr>
          <p:cNvPr id="63" name="Text Placeholder 29">
            <a:extLst>
              <a:ext uri="{FF2B5EF4-FFF2-40B4-BE49-F238E27FC236}">
                <a16:creationId xmlns:a16="http://schemas.microsoft.com/office/drawing/2014/main" id="{7948B3DC-739F-B44B-8FF9-B12FA5B60DE8}"/>
              </a:ext>
            </a:extLst>
          </p:cNvPr>
          <p:cNvSpPr>
            <a:spLocks noGrp="1"/>
          </p:cNvSpPr>
          <p:nvPr>
            <p:ph type="body" sz="quarter" idx="11" hasCustomPrompt="1"/>
          </p:nvPr>
        </p:nvSpPr>
        <p:spPr>
          <a:xfrm>
            <a:off x="8698121" y="5719600"/>
            <a:ext cx="3017629" cy="380999"/>
          </a:xfrm>
        </p:spPr>
        <p:txBody>
          <a:bodyPr anchor="ctr"/>
          <a:lstStyle>
            <a:lvl1pPr algn="r">
              <a:lnSpc>
                <a:spcPct val="90000"/>
              </a:lnSpc>
              <a:spcBef>
                <a:spcPts val="0"/>
              </a:spcBef>
              <a:defRPr sz="1600" b="0" i="0">
                <a:solidFill>
                  <a:schemeClr val="bg1"/>
                </a:solidFill>
                <a:latin typeface="Calibri" panose="020F0502020204030204" pitchFamily="34" charset="0"/>
                <a:ea typeface="Open Sans" panose="020B0606030504020204" pitchFamily="34" charset="0"/>
                <a:cs typeface="Open Sans" panose="020B0606030504020204" pitchFamily="34" charset="0"/>
              </a:defRPr>
            </a:lvl1pPr>
          </a:lstStyle>
          <a:p>
            <a:pPr lvl="0"/>
            <a:r>
              <a:rPr lang="en-US" dirty="0"/>
              <a:t>Name</a:t>
            </a:r>
          </a:p>
          <a:p>
            <a:pPr lvl="0"/>
            <a:r>
              <a:rPr lang="en-US" dirty="0"/>
              <a:t>Title</a:t>
            </a:r>
          </a:p>
        </p:txBody>
      </p:sp>
      <p:sp>
        <p:nvSpPr>
          <p:cNvPr id="64" name="Text Placeholder 3">
            <a:extLst>
              <a:ext uri="{FF2B5EF4-FFF2-40B4-BE49-F238E27FC236}">
                <a16:creationId xmlns:a16="http://schemas.microsoft.com/office/drawing/2014/main" id="{FDC1440C-AD89-C143-ABE2-490EE3F23E87}"/>
              </a:ext>
            </a:extLst>
          </p:cNvPr>
          <p:cNvSpPr>
            <a:spLocks noGrp="1"/>
          </p:cNvSpPr>
          <p:nvPr>
            <p:ph type="body" sz="quarter" idx="12" hasCustomPrompt="1"/>
          </p:nvPr>
        </p:nvSpPr>
        <p:spPr>
          <a:xfrm>
            <a:off x="6705600" y="1257298"/>
            <a:ext cx="1482725" cy="831850"/>
          </a:xfrm>
        </p:spPr>
        <p:txBody>
          <a:bodyPr/>
          <a:lstStyle>
            <a:lvl1pPr>
              <a:defRPr sz="9600" b="0" i="0">
                <a:solidFill>
                  <a:schemeClr val="bg1"/>
                </a:solidFill>
                <a:latin typeface="Calibri" panose="020F0502020204030204" pitchFamily="34" charset="0"/>
                <a:ea typeface="Roboto" pitchFamily="2" charset="0"/>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dirty="0"/>
              <a:t>“</a:t>
            </a:r>
          </a:p>
        </p:txBody>
      </p:sp>
      <p:sp>
        <p:nvSpPr>
          <p:cNvPr id="65" name="Text Placeholder 3">
            <a:extLst>
              <a:ext uri="{FF2B5EF4-FFF2-40B4-BE49-F238E27FC236}">
                <a16:creationId xmlns:a16="http://schemas.microsoft.com/office/drawing/2014/main" id="{695F7C0C-0886-5E4A-ADFF-3C12BCF48454}"/>
              </a:ext>
            </a:extLst>
          </p:cNvPr>
          <p:cNvSpPr>
            <a:spLocks noGrp="1"/>
          </p:cNvSpPr>
          <p:nvPr>
            <p:ph type="body" sz="quarter" idx="13" hasCustomPrompt="1"/>
          </p:nvPr>
        </p:nvSpPr>
        <p:spPr>
          <a:xfrm rot="10800000">
            <a:off x="10233025" y="4266622"/>
            <a:ext cx="1482725" cy="831850"/>
          </a:xfrm>
        </p:spPr>
        <p:txBody>
          <a:bodyPr/>
          <a:lstStyle>
            <a:lvl1pPr>
              <a:defRPr sz="9600" b="0" i="0">
                <a:solidFill>
                  <a:schemeClr val="bg1"/>
                </a:solidFill>
                <a:latin typeface="Calibri" panose="020F0502020204030204" pitchFamily="34" charset="0"/>
                <a:ea typeface="Roboto" pitchFamily="2" charset="0"/>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dirty="0"/>
              <a:t>“</a:t>
            </a:r>
          </a:p>
        </p:txBody>
      </p:sp>
      <p:sp>
        <p:nvSpPr>
          <p:cNvPr id="9" name="Title 1">
            <a:extLst>
              <a:ext uri="{FF2B5EF4-FFF2-40B4-BE49-F238E27FC236}">
                <a16:creationId xmlns:a16="http://schemas.microsoft.com/office/drawing/2014/main" id="{9D5172A5-25AF-BB45-90BC-BDF195E417D7}"/>
              </a:ext>
            </a:extLst>
          </p:cNvPr>
          <p:cNvSpPr txBox="1">
            <a:spLocks/>
          </p:cNvSpPr>
          <p:nvPr userDrawn="1"/>
        </p:nvSpPr>
        <p:spPr>
          <a:xfrm>
            <a:off x="332303" y="348802"/>
            <a:ext cx="11079409" cy="5649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i="0" kern="1200">
                <a:solidFill>
                  <a:schemeClr val="tx1"/>
                </a:solidFill>
                <a:latin typeface="Roboto Slab" pitchFamily="2" charset="0"/>
                <a:ea typeface="Roboto Slab" pitchFamily="2" charset="0"/>
                <a:cs typeface="+mj-cs"/>
              </a:defRPr>
            </a:lvl1pPr>
          </a:lstStyle>
          <a:p>
            <a:r>
              <a:rPr lang="en-US" dirty="0"/>
              <a:t>Text + Quote</a:t>
            </a:r>
          </a:p>
        </p:txBody>
      </p:sp>
      <p:sp>
        <p:nvSpPr>
          <p:cNvPr id="10" name="Text Placeholder 3">
            <a:extLst>
              <a:ext uri="{FF2B5EF4-FFF2-40B4-BE49-F238E27FC236}">
                <a16:creationId xmlns:a16="http://schemas.microsoft.com/office/drawing/2014/main" id="{6A56D1D4-0154-FA4D-A75B-E9FC818D45C4}"/>
              </a:ext>
            </a:extLst>
          </p:cNvPr>
          <p:cNvSpPr>
            <a:spLocks noGrp="1"/>
          </p:cNvSpPr>
          <p:nvPr>
            <p:ph type="body" sz="quarter" idx="14"/>
          </p:nvPr>
        </p:nvSpPr>
        <p:spPr>
          <a:xfrm>
            <a:off x="343878" y="1248501"/>
            <a:ext cx="5566383" cy="5038000"/>
          </a:xfrm>
        </p:spPr>
        <p:txBody>
          <a:bodyPr/>
          <a:lstStyle>
            <a:lvl1pPr>
              <a:defRPr b="0" i="0">
                <a:latin typeface="Calibri" panose="020F0502020204030204" pitchFamily="34" charset="0"/>
                <a:ea typeface="Roboto" pitchFamily="2" charset="0"/>
              </a:defRPr>
            </a:lvl1pPr>
          </a:lstStyle>
          <a:p>
            <a:pPr lvl="0"/>
            <a:r>
              <a:rPr lang="en-US" dirty="0"/>
              <a:t>Click to edit Master text styles</a:t>
            </a:r>
          </a:p>
        </p:txBody>
      </p:sp>
    </p:spTree>
    <p:extLst>
      <p:ext uri="{BB962C8B-B14F-4D97-AF65-F5344CB8AC3E}">
        <p14:creationId xmlns:p14="http://schemas.microsoft.com/office/powerpoint/2010/main" val="258291613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ustom">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221BEE-9E6C-5C4C-899F-769998C4E5B8}"/>
              </a:ext>
            </a:extLst>
          </p:cNvPr>
          <p:cNvSpPr txBox="1"/>
          <p:nvPr userDrawn="1"/>
        </p:nvSpPr>
        <p:spPr>
          <a:xfrm>
            <a:off x="11766804" y="6574902"/>
            <a:ext cx="850392" cy="307777"/>
          </a:xfrm>
          <a:prstGeom prst="rect">
            <a:avLst/>
          </a:prstGeom>
          <a:noFill/>
        </p:spPr>
        <p:txBody>
          <a:bodyPr wrap="square" rtlCol="0">
            <a:spAutoFit/>
          </a:bodyPr>
          <a:lstStyle/>
          <a:p>
            <a:fld id="{34A631F2-35E5-C341-BD95-9AEE3E7CEE5E}" type="slidenum">
              <a:rPr lang="en-US" sz="1400" b="0" i="0" smtClean="0">
                <a:solidFill>
                  <a:schemeClr val="bg1"/>
                </a:solidFill>
                <a:latin typeface="Calibri" panose="020F0502020204030204" pitchFamily="34" charset="0"/>
              </a:rPr>
              <a:t>‹#›</a:t>
            </a:fld>
            <a:endParaRPr lang="en-US" b="0" i="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6772315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Picture - Right">
    <p:spTree>
      <p:nvGrpSpPr>
        <p:cNvPr id="1" name=""/>
        <p:cNvGrpSpPr/>
        <p:nvPr/>
      </p:nvGrpSpPr>
      <p:grpSpPr>
        <a:xfrm>
          <a:off x="0" y="0"/>
          <a:ext cx="0" cy="0"/>
          <a:chOff x="0" y="0"/>
          <a:chExt cx="0" cy="0"/>
        </a:xfrm>
      </p:grpSpPr>
      <p:cxnSp>
        <p:nvCxnSpPr>
          <p:cNvPr id="6" name="Straight Connector 5"/>
          <p:cNvCxnSpPr/>
          <p:nvPr/>
        </p:nvCxnSpPr>
        <p:spPr>
          <a:xfrm flipV="1">
            <a:off x="590751" y="927569"/>
            <a:ext cx="11010503" cy="88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p:txBody>
          <a:bodyPr>
            <a:normAutofit/>
          </a:bodyPr>
          <a:lstStyle>
            <a:lvl1pPr>
              <a:defRPr lang="en-US" dirty="0"/>
            </a:lvl1pPr>
          </a:lstStyle>
          <a:p>
            <a:r>
              <a:rPr lang="en-US"/>
              <a:t>Click to edit Master title style</a:t>
            </a:r>
            <a:endParaRPr lang="en-US" dirty="0"/>
          </a:p>
        </p:txBody>
      </p:sp>
      <p:sp>
        <p:nvSpPr>
          <p:cNvPr id="9" name="TextBox 8"/>
          <p:cNvSpPr txBox="1"/>
          <p:nvPr/>
        </p:nvSpPr>
        <p:spPr>
          <a:xfrm>
            <a:off x="11184874" y="6308187"/>
            <a:ext cx="662732" cy="369332"/>
          </a:xfrm>
          <a:prstGeom prst="rect">
            <a:avLst/>
          </a:prstGeom>
          <a:noFill/>
          <a:effectLst/>
        </p:spPr>
        <p:txBody>
          <a:bodyPr wrap="square" rtlCol="0">
            <a:spAutoFit/>
          </a:bodyPr>
          <a:lstStyle/>
          <a:p>
            <a:pPr algn="r"/>
            <a:endParaRPr lang="en-US" dirty="0"/>
          </a:p>
        </p:txBody>
      </p:sp>
      <p:sp>
        <p:nvSpPr>
          <p:cNvPr id="10" name="Content Placeholder 2"/>
          <p:cNvSpPr>
            <a:spLocks noGrp="1"/>
          </p:cNvSpPr>
          <p:nvPr>
            <p:ph sz="quarter" idx="10"/>
          </p:nvPr>
        </p:nvSpPr>
        <p:spPr>
          <a:xfrm>
            <a:off x="603253" y="1211561"/>
            <a:ext cx="6611396" cy="4811415"/>
          </a:xfrm>
          <a:prstGeom prst="rect">
            <a:avLst/>
          </a:prstGeom>
        </p:spPr>
        <p:txBody>
          <a:bodyPr>
            <a:noAutofit/>
          </a:bodyPr>
          <a:lstStyle>
            <a:lvl1pPr>
              <a:spcBef>
                <a:spcPts val="0"/>
              </a:spcBef>
              <a:spcAft>
                <a:spcPts val="600"/>
              </a:spcAft>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p:cNvSpPr>
            <a:spLocks noGrp="1"/>
          </p:cNvSpPr>
          <p:nvPr>
            <p:ph type="pic" sz="quarter" idx="12" hasCustomPrompt="1"/>
          </p:nvPr>
        </p:nvSpPr>
        <p:spPr>
          <a:xfrm>
            <a:off x="7541443" y="1211561"/>
            <a:ext cx="4172191" cy="4811415"/>
          </a:xfrm>
          <a:prstGeom prst="rect">
            <a:avLst/>
          </a:prstGeom>
        </p:spPr>
        <p:txBody>
          <a:bodyPr anchor="ctr"/>
          <a:lstStyle>
            <a:lvl1pPr marL="0" indent="0" algn="ctr">
              <a:buNone/>
              <a:defRPr lang="en-US" dirty="0"/>
            </a:lvl1pPr>
          </a:lstStyle>
          <a:p>
            <a:r>
              <a:rPr lang="en-US" dirty="0"/>
              <a:t>{ Insert picture }</a:t>
            </a:r>
          </a:p>
        </p:txBody>
      </p:sp>
      <p:sp>
        <p:nvSpPr>
          <p:cNvPr id="16" name="Footer Placeholder 15"/>
          <p:cNvSpPr>
            <a:spLocks noGrp="1"/>
          </p:cNvSpPr>
          <p:nvPr>
            <p:ph type="ftr" sz="quarter" idx="13"/>
          </p:nvPr>
        </p:nvSpPr>
        <p:spPr/>
        <p:txBody>
          <a:bodyPr/>
          <a:lstStyle>
            <a:lvl1pPr>
              <a:defRPr lang="en-US" smtClean="0"/>
            </a:lvl1pPr>
          </a:lstStyle>
          <a:p>
            <a:pPr algn="r"/>
            <a:r>
              <a:rPr lang="en-US" dirty="0"/>
              <a:t>Product Decisions</a:t>
            </a:r>
          </a:p>
        </p:txBody>
      </p:sp>
    </p:spTree>
    <p:extLst>
      <p:ext uri="{BB962C8B-B14F-4D97-AF65-F5344CB8AC3E}">
        <p14:creationId xmlns:p14="http://schemas.microsoft.com/office/powerpoint/2010/main" val="1635183946"/>
      </p:ext>
    </p:extLst>
  </p:cSld>
  <p:clrMapOvr>
    <a:masterClrMapping/>
  </p:clrMapOvr>
  <p:transition advClick="0">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 Subtitle">
    <p:spTree>
      <p:nvGrpSpPr>
        <p:cNvPr id="1" name=""/>
        <p:cNvGrpSpPr/>
        <p:nvPr/>
      </p:nvGrpSpPr>
      <p:grpSpPr>
        <a:xfrm>
          <a:off x="0" y="0"/>
          <a:ext cx="0" cy="0"/>
          <a:chOff x="0" y="0"/>
          <a:chExt cx="0" cy="0"/>
        </a:xfrm>
      </p:grpSpPr>
      <p:cxnSp>
        <p:nvCxnSpPr>
          <p:cNvPr id="6" name="Straight Connector 5"/>
          <p:cNvCxnSpPr/>
          <p:nvPr/>
        </p:nvCxnSpPr>
        <p:spPr>
          <a:xfrm flipV="1">
            <a:off x="590751" y="927569"/>
            <a:ext cx="11010503" cy="884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1" hasCustomPrompt="1"/>
          </p:nvPr>
        </p:nvSpPr>
        <p:spPr>
          <a:xfrm>
            <a:off x="590751" y="1057457"/>
            <a:ext cx="11123084" cy="349250"/>
          </a:xfrm>
          <a:prstGeom prst="rect">
            <a:avLst/>
          </a:prstGeom>
        </p:spPr>
        <p:txBody>
          <a:bodyPr>
            <a:noAutofit/>
          </a:bodyPr>
          <a:lstStyle>
            <a:lvl1pPr marL="0" indent="0">
              <a:buNone/>
              <a:defRPr lang="en-US" sz="2200" dirty="0">
                <a:solidFill>
                  <a:schemeClr val="tx1"/>
                </a:solidFill>
              </a:defRPr>
            </a:lvl1pPr>
          </a:lstStyle>
          <a:p>
            <a:pPr lvl="0"/>
            <a:r>
              <a:rPr lang="en-US" dirty="0"/>
              <a:t>Subtitle</a:t>
            </a:r>
          </a:p>
        </p:txBody>
      </p:sp>
      <p:sp>
        <p:nvSpPr>
          <p:cNvPr id="12" name="Title 11"/>
          <p:cNvSpPr>
            <a:spLocks noGrp="1"/>
          </p:cNvSpPr>
          <p:nvPr>
            <p:ph type="title"/>
          </p:nvPr>
        </p:nvSpPr>
        <p:spPr/>
        <p:txBody>
          <a:bodyPr>
            <a:normAutofit/>
          </a:bodyPr>
          <a:lstStyle>
            <a:lvl1pPr>
              <a:defRPr lang="en-US" dirty="0"/>
            </a:lvl1pPr>
          </a:lstStyle>
          <a:p>
            <a:r>
              <a:rPr lang="en-US" dirty="0"/>
              <a:t>Click to edit Master title style</a:t>
            </a:r>
          </a:p>
        </p:txBody>
      </p:sp>
      <p:sp>
        <p:nvSpPr>
          <p:cNvPr id="10" name="Content Placeholder 2"/>
          <p:cNvSpPr>
            <a:spLocks noGrp="1"/>
          </p:cNvSpPr>
          <p:nvPr>
            <p:ph sz="quarter" idx="10"/>
          </p:nvPr>
        </p:nvSpPr>
        <p:spPr>
          <a:xfrm>
            <a:off x="590751" y="1527746"/>
            <a:ext cx="11110383" cy="4429993"/>
          </a:xfrm>
          <a:prstGeom prst="rect">
            <a:avLst/>
          </a:prstGeom>
        </p:spPr>
        <p:txBody>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p:cNvSpPr>
            <a:spLocks noGrp="1"/>
          </p:cNvSpPr>
          <p:nvPr>
            <p:ph type="ftr" sz="quarter" idx="12"/>
          </p:nvPr>
        </p:nvSpPr>
        <p:spPr/>
        <p:txBody>
          <a:bodyPr/>
          <a:lstStyle>
            <a:lvl1pPr>
              <a:defRPr lang="en-US" smtClean="0"/>
            </a:lvl1pPr>
          </a:lstStyle>
          <a:p>
            <a:pPr algn="r"/>
            <a:r>
              <a:rPr lang="en-US" dirty="0"/>
              <a:t>Product Decisions</a:t>
            </a:r>
          </a:p>
        </p:txBody>
      </p:sp>
    </p:spTree>
    <p:extLst>
      <p:ext uri="{BB962C8B-B14F-4D97-AF65-F5344CB8AC3E}">
        <p14:creationId xmlns:p14="http://schemas.microsoft.com/office/powerpoint/2010/main" val="1833527658"/>
      </p:ext>
    </p:extLst>
  </p:cSld>
  <p:clrMapOvr>
    <a:masterClrMapping/>
  </p:clrMapOvr>
  <p:transition advClick="0">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2303" y="348802"/>
            <a:ext cx="11488614" cy="564906"/>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43877" y="1203767"/>
            <a:ext cx="11488615" cy="497319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90B47DB7-E5DC-AB4F-BC24-5093979DC960}"/>
              </a:ext>
            </a:extLst>
          </p:cNvPr>
          <p:cNvPicPr>
            <a:picLocks noChangeAspect="1"/>
          </p:cNvPicPr>
          <p:nvPr/>
        </p:nvPicPr>
        <p:blipFill>
          <a:blip r:embed="rId36"/>
          <a:stretch>
            <a:fillRect/>
          </a:stretch>
        </p:blipFill>
        <p:spPr>
          <a:xfrm>
            <a:off x="0" y="6599583"/>
            <a:ext cx="12192000" cy="258417"/>
          </a:xfrm>
          <a:prstGeom prst="rect">
            <a:avLst/>
          </a:prstGeom>
        </p:spPr>
      </p:pic>
    </p:spTree>
    <p:extLst>
      <p:ext uri="{BB962C8B-B14F-4D97-AF65-F5344CB8AC3E}">
        <p14:creationId xmlns:p14="http://schemas.microsoft.com/office/powerpoint/2010/main" val="4099921569"/>
      </p:ext>
    </p:extLst>
  </p:cSld>
  <p:clrMap bg1="lt1" tx1="dk1" bg2="lt2" tx2="dk2" accent1="accent1" accent2="accent2" accent3="accent3" accent4="accent4" accent5="accent5" accent6="accent6" hlink="hlink" folHlink="folHlink"/>
  <p:sldLayoutIdLst>
    <p:sldLayoutId id="2147483776" r:id="rId1"/>
    <p:sldLayoutId id="2147483802" r:id="rId2"/>
    <p:sldLayoutId id="2147483803" r:id="rId3"/>
    <p:sldLayoutId id="2147483804" r:id="rId4"/>
    <p:sldLayoutId id="2147483815" r:id="rId5"/>
    <p:sldLayoutId id="2147483791" r:id="rId6"/>
    <p:sldLayoutId id="2147483792" r:id="rId7"/>
    <p:sldLayoutId id="2147483793" r:id="rId8"/>
    <p:sldLayoutId id="2147483795" r:id="rId9"/>
    <p:sldLayoutId id="2147483777" r:id="rId10"/>
    <p:sldLayoutId id="2147483799" r:id="rId11"/>
    <p:sldLayoutId id="2147483798" r:id="rId12"/>
    <p:sldLayoutId id="2147483808" r:id="rId13"/>
    <p:sldLayoutId id="2147483809" r:id="rId14"/>
    <p:sldLayoutId id="2147483794" r:id="rId15"/>
    <p:sldLayoutId id="2147483805" r:id="rId16"/>
    <p:sldLayoutId id="2147483807" r:id="rId17"/>
    <p:sldLayoutId id="2147483790" r:id="rId18"/>
    <p:sldLayoutId id="2147483797" r:id="rId19"/>
    <p:sldLayoutId id="2147483782" r:id="rId20"/>
    <p:sldLayoutId id="2147483781" r:id="rId21"/>
    <p:sldLayoutId id="2147483810" r:id="rId22"/>
    <p:sldLayoutId id="2147483780" r:id="rId23"/>
    <p:sldLayoutId id="2147483806" r:id="rId24"/>
    <p:sldLayoutId id="2147483779" r:id="rId25"/>
    <p:sldLayoutId id="2147483778" r:id="rId26"/>
    <p:sldLayoutId id="2147483800" r:id="rId27"/>
    <p:sldLayoutId id="2147483811" r:id="rId28"/>
    <p:sldLayoutId id="2147483812" r:id="rId29"/>
    <p:sldLayoutId id="2147483784" r:id="rId30"/>
    <p:sldLayoutId id="2147483801" r:id="rId31"/>
    <p:sldLayoutId id="2147483786" r:id="rId32"/>
    <p:sldLayoutId id="2147483813" r:id="rId33"/>
    <p:sldLayoutId id="2147483814" r:id="rId34"/>
  </p:sldLayoutIdLst>
  <p:transition>
    <p:fade/>
  </p:transition>
  <p:hf sldNum="0" hdr="0" ftr="0" dt="0"/>
  <p:txStyles>
    <p:titleStyle>
      <a:lvl1pPr algn="l" defTabSz="914400" rtl="0" eaLnBrk="1" latinLnBrk="0" hangingPunct="1">
        <a:lnSpc>
          <a:spcPct val="90000"/>
        </a:lnSpc>
        <a:spcBef>
          <a:spcPct val="0"/>
        </a:spcBef>
        <a:buNone/>
        <a:defRPr sz="3200" b="1" i="0" kern="1200">
          <a:solidFill>
            <a:schemeClr val="tx1"/>
          </a:solidFill>
          <a:latin typeface="Roboto Slab" pitchFamily="2" charset="0"/>
          <a:ea typeface="Roboto Slab" pitchFamily="2" charset="0"/>
          <a:cs typeface="+mj-cs"/>
        </a:defRPr>
      </a:lvl1pPr>
    </p:titleStyle>
    <p:bodyStyle>
      <a:lvl1pPr marL="0" indent="0" algn="l" defTabSz="914400" rtl="0" eaLnBrk="1" latinLnBrk="0" hangingPunct="1">
        <a:lnSpc>
          <a:spcPct val="100000"/>
        </a:lnSpc>
        <a:spcBef>
          <a:spcPts val="1000"/>
        </a:spcBef>
        <a:spcAft>
          <a:spcPts val="600"/>
        </a:spcAft>
        <a:buFont typeface="Arial" panose="020B0604020202020204" pitchFamily="34" charset="0"/>
        <a:buNone/>
        <a:defRPr sz="3000" b="0" i="0" kern="1200">
          <a:solidFill>
            <a:schemeClr val="tx2"/>
          </a:solidFill>
          <a:latin typeface="Calibri" panose="020F0502020204030204" pitchFamily="34" charset="0"/>
          <a:ea typeface="Roboto" pitchFamily="2" charset="0"/>
          <a:cs typeface="Open Sans" panose="020B0606030504020204" pitchFamily="34" charset="0"/>
        </a:defRPr>
      </a:lvl1pPr>
      <a:lvl2pPr marL="685800" indent="-228600" algn="l" defTabSz="914400" rtl="0" eaLnBrk="1" latinLnBrk="0" hangingPunct="1">
        <a:lnSpc>
          <a:spcPct val="100000"/>
        </a:lnSpc>
        <a:spcBef>
          <a:spcPts val="600"/>
        </a:spcBef>
        <a:spcAft>
          <a:spcPts val="600"/>
        </a:spcAft>
        <a:buFont typeface="Arial" panose="020B0604020202020204" pitchFamily="34" charset="0"/>
        <a:buChar char="•"/>
        <a:defRPr sz="2800" b="0" i="0" kern="1200">
          <a:solidFill>
            <a:schemeClr val="tx1">
              <a:lumMod val="75000"/>
              <a:lumOff val="25000"/>
            </a:schemeClr>
          </a:solidFill>
          <a:latin typeface="Calibri" panose="020F0502020204030204" pitchFamily="34" charset="0"/>
          <a:ea typeface="Roboto" pitchFamily="2" charset="0"/>
          <a:cs typeface="Open Sans" panose="020B0606030504020204" pitchFamily="34" charset="0"/>
        </a:defRPr>
      </a:lvl2pPr>
      <a:lvl3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b="0" i="0" kern="1200">
          <a:solidFill>
            <a:schemeClr val="tx1"/>
          </a:solidFill>
          <a:latin typeface="Calibri" panose="020F0502020204030204" pitchFamily="34" charset="0"/>
          <a:ea typeface="Roboto" pitchFamily="2"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Roboto" pitchFamily="2"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Roboto" pitchFamily="2"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28.jp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3.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6.xml"/><Relationship Id="rId5" Type="http://schemas.openxmlformats.org/officeDocument/2006/relationships/image" Target="../media/image33.tiff"/><Relationship Id="rId4" Type="http://schemas.openxmlformats.org/officeDocument/2006/relationships/image" Target="../media/image32.tiff"/></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44.jp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1.xml"/><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451" y="833036"/>
            <a:ext cx="6059837" cy="1588153"/>
          </a:xfrm>
        </p:spPr>
        <p:txBody>
          <a:bodyPr/>
          <a:lstStyle/>
          <a:p>
            <a:r>
              <a:rPr lang="en-US" dirty="0"/>
              <a:t>Model Ordinance for Disposable Food Service Ware Reduction and Reuse</a:t>
            </a:r>
          </a:p>
        </p:txBody>
      </p:sp>
      <p:sp>
        <p:nvSpPr>
          <p:cNvPr id="3" name="Text Placeholder 2"/>
          <p:cNvSpPr>
            <a:spLocks noGrp="1"/>
          </p:cNvSpPr>
          <p:nvPr>
            <p:ph type="subTitle" idx="1"/>
          </p:nvPr>
        </p:nvSpPr>
        <p:spPr>
          <a:xfrm>
            <a:off x="449451" y="2937666"/>
            <a:ext cx="6059837" cy="1588154"/>
          </a:xfrm>
        </p:spPr>
        <p:txBody>
          <a:bodyPr vert="horz" lIns="91440" tIns="45720" rIns="91440" bIns="45720" rtlCol="0" anchor="t">
            <a:normAutofit fontScale="85000" lnSpcReduction="20000"/>
          </a:bodyPr>
          <a:lstStyle/>
          <a:p>
            <a:pPr>
              <a:spcBef>
                <a:spcPts val="600"/>
              </a:spcBef>
              <a:spcAft>
                <a:spcPts val="0"/>
              </a:spcAft>
            </a:pPr>
            <a:r>
              <a:rPr lang="en-US" dirty="0">
                <a:ea typeface="Roboto"/>
                <a:cs typeface="Open Sans"/>
              </a:rPr>
              <a:t>ZeeLaura Page, City of Pleasanton</a:t>
            </a:r>
          </a:p>
          <a:p>
            <a:pPr>
              <a:spcBef>
                <a:spcPts val="600"/>
              </a:spcBef>
              <a:spcAft>
                <a:spcPts val="0"/>
              </a:spcAft>
            </a:pPr>
            <a:r>
              <a:rPr lang="en-US" dirty="0">
                <a:ea typeface="Roboto"/>
                <a:cs typeface="Open Sans"/>
              </a:rPr>
              <a:t>Justin Lehrer, StopWaste</a:t>
            </a:r>
          </a:p>
          <a:p>
            <a:br>
              <a:rPr lang="en-US" dirty="0">
                <a:ea typeface="Roboto"/>
                <a:cs typeface="Open Sans"/>
              </a:rPr>
            </a:br>
            <a:r>
              <a:rPr lang="en-US" dirty="0">
                <a:ea typeface="Roboto"/>
                <a:cs typeface="Open Sans"/>
              </a:rPr>
              <a:t>City of Pleasanton</a:t>
            </a:r>
            <a:br>
              <a:rPr lang="en-US" dirty="0">
                <a:ea typeface="Roboto"/>
                <a:cs typeface="Open Sans"/>
              </a:rPr>
            </a:br>
            <a:r>
              <a:rPr lang="en-US" dirty="0">
                <a:ea typeface="Roboto"/>
                <a:cs typeface="Open Sans"/>
              </a:rPr>
              <a:t>Committee on Energy &amp; the Environment</a:t>
            </a:r>
            <a:br>
              <a:rPr lang="en-US" dirty="0">
                <a:ea typeface="Roboto"/>
                <a:cs typeface="Open Sans"/>
              </a:rPr>
            </a:br>
            <a:r>
              <a:rPr lang="en-US" dirty="0">
                <a:ea typeface="Roboto"/>
                <a:cs typeface="Open Sans"/>
              </a:rPr>
              <a:t>September 27, 2023</a:t>
            </a:r>
          </a:p>
        </p:txBody>
      </p:sp>
      <p:pic>
        <p:nvPicPr>
          <p:cNvPr id="33" name="Picture Placeholder 6">
            <a:extLst>
              <a:ext uri="{FF2B5EF4-FFF2-40B4-BE49-F238E27FC236}">
                <a16:creationId xmlns:a16="http://schemas.microsoft.com/office/drawing/2014/main" id="{B5B9C949-2058-432A-7B1D-C1ED8466B208}"/>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7910" r="7910"/>
          <a:stretch/>
        </p:blipFill>
        <p:spPr/>
      </p:pic>
      <p:pic>
        <p:nvPicPr>
          <p:cNvPr id="19" name="Picture Placeholder 18" descr="A tray with food and drinks on it&#10;&#10;Description automatically generated with medium confidence">
            <a:extLst>
              <a:ext uri="{FF2B5EF4-FFF2-40B4-BE49-F238E27FC236}">
                <a16:creationId xmlns:a16="http://schemas.microsoft.com/office/drawing/2014/main" id="{C4DB6755-D20A-BEAD-DB32-DE58D2014C56}"/>
              </a:ext>
            </a:extLst>
          </p:cNvPr>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4664" r="4664"/>
          <a:stretch/>
        </p:blipFill>
        <p:spPr/>
      </p:pic>
      <p:pic>
        <p:nvPicPr>
          <p:cNvPr id="5" name="Picture 4" descr="A black and green logo with buildings and mountains&#10;&#10;Description automatically generated">
            <a:extLst>
              <a:ext uri="{FF2B5EF4-FFF2-40B4-BE49-F238E27FC236}">
                <a16:creationId xmlns:a16="http://schemas.microsoft.com/office/drawing/2014/main" id="{1747954C-C5F7-C371-8E3B-0136FBEDABE0}"/>
              </a:ext>
            </a:extLst>
          </p:cNvPr>
          <p:cNvPicPr>
            <a:picLocks noChangeAspect="1"/>
          </p:cNvPicPr>
          <p:nvPr/>
        </p:nvPicPr>
        <p:blipFill>
          <a:blip r:embed="rId5"/>
          <a:stretch>
            <a:fillRect/>
          </a:stretch>
        </p:blipFill>
        <p:spPr>
          <a:xfrm>
            <a:off x="3803058" y="4982923"/>
            <a:ext cx="3017139" cy="1181256"/>
          </a:xfrm>
          <a:prstGeom prst="rect">
            <a:avLst/>
          </a:prstGeom>
        </p:spPr>
      </p:pic>
      <p:pic>
        <p:nvPicPr>
          <p:cNvPr id="6" name="Picture 5" descr="A close-up of a logo&#10;&#10;Description automatically generated">
            <a:extLst>
              <a:ext uri="{FF2B5EF4-FFF2-40B4-BE49-F238E27FC236}">
                <a16:creationId xmlns:a16="http://schemas.microsoft.com/office/drawing/2014/main" id="{8540B462-B909-4091-5318-A1539BB4ED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451" y="4982922"/>
            <a:ext cx="2874103" cy="1181257"/>
          </a:xfrm>
          <a:prstGeom prst="rect">
            <a:avLst/>
          </a:prstGeom>
        </p:spPr>
      </p:pic>
    </p:spTree>
    <p:extLst>
      <p:ext uri="{BB962C8B-B14F-4D97-AF65-F5344CB8AC3E}">
        <p14:creationId xmlns:p14="http://schemas.microsoft.com/office/powerpoint/2010/main" val="841288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Single-Use Foodware</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2982" b="20741"/>
          <a:stretch/>
        </p:blipFill>
        <p:spPr>
          <a:xfrm>
            <a:off x="4585955" y="1676069"/>
            <a:ext cx="3248725" cy="1503405"/>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6082" t="23657" r="15768" b="15139"/>
          <a:stretch/>
        </p:blipFill>
        <p:spPr>
          <a:xfrm>
            <a:off x="8160868" y="1676069"/>
            <a:ext cx="1668545" cy="1498502"/>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10674" t="32637" r="10107" b="25474"/>
          <a:stretch/>
        </p:blipFill>
        <p:spPr>
          <a:xfrm>
            <a:off x="3096514" y="3875393"/>
            <a:ext cx="3440783" cy="1819373"/>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6503" t="17628" r="7231" b="6768"/>
          <a:stretch/>
        </p:blipFill>
        <p:spPr>
          <a:xfrm>
            <a:off x="8675520" y="3488894"/>
            <a:ext cx="2516957" cy="2205872"/>
          </a:xfrm>
          <a:prstGeom prst="rect">
            <a:avLst/>
          </a:prstGeom>
        </p:spPr>
      </p:pic>
      <p:pic>
        <p:nvPicPr>
          <p:cNvPr id="14" name="Picture 13"/>
          <p:cNvPicPr>
            <a:picLocks noChangeAspect="1"/>
          </p:cNvPicPr>
          <p:nvPr/>
        </p:nvPicPr>
        <p:blipFill rotWithShape="1">
          <a:blip r:embed="rId7">
            <a:extLst>
              <a:ext uri="{28A0092B-C50C-407E-A947-70E740481C1C}">
                <a14:useLocalDpi xmlns:a14="http://schemas.microsoft.com/office/drawing/2010/main" val="0"/>
              </a:ext>
            </a:extLst>
          </a:blip>
          <a:srcRect l="19489" t="10536" r="19586" b="8337"/>
          <a:stretch/>
        </p:blipFill>
        <p:spPr>
          <a:xfrm>
            <a:off x="2467166" y="1476460"/>
            <a:ext cx="1552595" cy="2067404"/>
          </a:xfrm>
          <a:prstGeom prst="rect">
            <a:avLst/>
          </a:prstGeom>
        </p:spPr>
      </p:pic>
      <p:pic>
        <p:nvPicPr>
          <p:cNvPr id="10" name="Picture 9">
            <a:extLst>
              <a:ext uri="{FF2B5EF4-FFF2-40B4-BE49-F238E27FC236}">
                <a16:creationId xmlns:a16="http://schemas.microsoft.com/office/drawing/2014/main" id="{D12EBA53-41F7-E74D-8DB9-7278421B209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23878" y="3383709"/>
            <a:ext cx="1461749" cy="2225210"/>
          </a:xfrm>
          <a:prstGeom prst="rect">
            <a:avLst/>
          </a:prstGeom>
        </p:spPr>
      </p:pic>
      <p:pic>
        <p:nvPicPr>
          <p:cNvPr id="3" name="Picture 2"/>
          <p:cNvPicPr>
            <a:picLocks noChangeAspect="1"/>
          </p:cNvPicPr>
          <p:nvPr/>
        </p:nvPicPr>
        <p:blipFill>
          <a:blip r:embed="rId9"/>
          <a:stretch>
            <a:fillRect/>
          </a:stretch>
        </p:blipFill>
        <p:spPr>
          <a:xfrm>
            <a:off x="454009" y="3854021"/>
            <a:ext cx="2649779" cy="1754898"/>
          </a:xfrm>
          <a:prstGeom prst="rect">
            <a:avLst/>
          </a:prstGeom>
        </p:spPr>
      </p:pic>
    </p:spTree>
    <p:extLst>
      <p:ext uri="{BB962C8B-B14F-4D97-AF65-F5344CB8AC3E}">
        <p14:creationId xmlns:p14="http://schemas.microsoft.com/office/powerpoint/2010/main" val="5998542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But Take-out Packaging is Recyclable/Compostable, Right?</a:t>
            </a:r>
          </a:p>
        </p:txBody>
      </p:sp>
      <p:sp>
        <p:nvSpPr>
          <p:cNvPr id="6" name="AutoShape 6" descr="Image result for wood flat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a:ea typeface="+mn-ea"/>
              <a:cs typeface="+mn-cs"/>
            </a:endParaRPr>
          </a:p>
        </p:txBody>
      </p:sp>
      <p:pic>
        <p:nvPicPr>
          <p:cNvPr id="13" name="Picture 12">
            <a:extLst>
              <a:ext uri="{FF2B5EF4-FFF2-40B4-BE49-F238E27FC236}">
                <a16:creationId xmlns:a16="http://schemas.microsoft.com/office/drawing/2014/main" id="{90C72C70-DF9D-A047-B7F3-18C75009ED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7454" y="4044114"/>
            <a:ext cx="5376921" cy="1618797"/>
          </a:xfrm>
          <a:prstGeom prst="rect">
            <a:avLst/>
          </a:prstGeom>
        </p:spPr>
      </p:pic>
      <p:pic>
        <p:nvPicPr>
          <p:cNvPr id="16" name="Picture 2" descr="Image result for compostable">
            <a:extLst>
              <a:ext uri="{FF2B5EF4-FFF2-40B4-BE49-F238E27FC236}">
                <a16:creationId xmlns:a16="http://schemas.microsoft.com/office/drawing/2014/main" id="{F6DAEE51-B883-F340-8D1E-3DFE2C83C08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757034" y="1562290"/>
            <a:ext cx="1524000" cy="15632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paper bowls">
            <a:extLst>
              <a:ext uri="{FF2B5EF4-FFF2-40B4-BE49-F238E27FC236}">
                <a16:creationId xmlns:a16="http://schemas.microsoft.com/office/drawing/2014/main" id="{7F5F5585-D804-514C-A42C-E5F6727E569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480678" y="1448009"/>
            <a:ext cx="2059274" cy="10931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067A872C-71A9-9E42-84E0-1C0AF95ED1E5}"/>
              </a:ext>
            </a:extLst>
          </p:cNvPr>
          <p:cNvPicPr>
            <a:picLocks noChangeAspect="1"/>
          </p:cNvPicPr>
          <p:nvPr/>
        </p:nvPicPr>
        <p:blipFill>
          <a:blip r:embed="rId6"/>
          <a:stretch>
            <a:fillRect/>
          </a:stretch>
        </p:blipFill>
        <p:spPr>
          <a:xfrm>
            <a:off x="6607493" y="2767363"/>
            <a:ext cx="1998707" cy="1296652"/>
          </a:xfrm>
          <a:prstGeom prst="rect">
            <a:avLst/>
          </a:prstGeom>
        </p:spPr>
      </p:pic>
      <p:cxnSp>
        <p:nvCxnSpPr>
          <p:cNvPr id="9" name="Straight Connector 8">
            <a:extLst>
              <a:ext uri="{FF2B5EF4-FFF2-40B4-BE49-F238E27FC236}">
                <a16:creationId xmlns:a16="http://schemas.microsoft.com/office/drawing/2014/main" id="{673E5E55-6090-0C4C-952E-C7A5954CC498}"/>
              </a:ext>
            </a:extLst>
          </p:cNvPr>
          <p:cNvCxnSpPr/>
          <p:nvPr/>
        </p:nvCxnSpPr>
        <p:spPr>
          <a:xfrm>
            <a:off x="6096000" y="1330036"/>
            <a:ext cx="0" cy="4211782"/>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Picture 20" descr="A close-up of a fan&#10;&#10;Description automatically generated with low confidence">
            <a:extLst>
              <a:ext uri="{FF2B5EF4-FFF2-40B4-BE49-F238E27FC236}">
                <a16:creationId xmlns:a16="http://schemas.microsoft.com/office/drawing/2014/main" id="{D4C85B23-B8DB-EA47-8CB5-70ED47EECE1A}"/>
              </a:ext>
            </a:extLst>
          </p:cNvPr>
          <p:cNvPicPr>
            <a:picLocks noChangeAspect="1"/>
          </p:cNvPicPr>
          <p:nvPr/>
        </p:nvPicPr>
        <p:blipFill>
          <a:blip r:embed="rId7"/>
          <a:stretch>
            <a:fillRect/>
          </a:stretch>
        </p:blipFill>
        <p:spPr>
          <a:xfrm>
            <a:off x="734195" y="3864558"/>
            <a:ext cx="2185587" cy="1862560"/>
          </a:xfrm>
          <a:prstGeom prst="rect">
            <a:avLst/>
          </a:prstGeom>
        </p:spPr>
      </p:pic>
      <p:pic>
        <p:nvPicPr>
          <p:cNvPr id="23" name="Picture 22" descr="A picture containing indoor, tableware, white, dishware&#10;&#10;Description automatically generated">
            <a:extLst>
              <a:ext uri="{FF2B5EF4-FFF2-40B4-BE49-F238E27FC236}">
                <a16:creationId xmlns:a16="http://schemas.microsoft.com/office/drawing/2014/main" id="{9B9AD3C9-E4B0-FB41-BA71-FE71BBBB114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08062" y="4450628"/>
            <a:ext cx="1828800" cy="1661926"/>
          </a:xfrm>
          <a:prstGeom prst="rect">
            <a:avLst/>
          </a:prstGeom>
        </p:spPr>
      </p:pic>
      <p:pic>
        <p:nvPicPr>
          <p:cNvPr id="25" name="Picture 24" descr="A picture containing case&#10;&#10;Description automatically generated">
            <a:extLst>
              <a:ext uri="{FF2B5EF4-FFF2-40B4-BE49-F238E27FC236}">
                <a16:creationId xmlns:a16="http://schemas.microsoft.com/office/drawing/2014/main" id="{DD98A8AE-560A-354B-A424-E918C4B0168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3641" y="1410051"/>
            <a:ext cx="2180879" cy="1634502"/>
          </a:xfrm>
          <a:prstGeom prst="rect">
            <a:avLst/>
          </a:prstGeom>
        </p:spPr>
      </p:pic>
      <p:pic>
        <p:nvPicPr>
          <p:cNvPr id="27" name="Picture 26" descr="A set of silverware&#10;&#10;Description automatically generated with low confidence">
            <a:extLst>
              <a:ext uri="{FF2B5EF4-FFF2-40B4-BE49-F238E27FC236}">
                <a16:creationId xmlns:a16="http://schemas.microsoft.com/office/drawing/2014/main" id="{BB7B50ED-14FA-B24A-A0AE-4289E5184C4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534674" y="1219610"/>
            <a:ext cx="1195765" cy="1489004"/>
          </a:xfrm>
          <a:prstGeom prst="rect">
            <a:avLst/>
          </a:prstGeom>
        </p:spPr>
      </p:pic>
      <p:pic>
        <p:nvPicPr>
          <p:cNvPr id="29" name="Picture 28" descr="A picture containing cup, indoor, dishware&#10;&#10;Description automatically generated">
            <a:extLst>
              <a:ext uri="{FF2B5EF4-FFF2-40B4-BE49-F238E27FC236}">
                <a16:creationId xmlns:a16="http://schemas.microsoft.com/office/drawing/2014/main" id="{E73A1D52-B39C-0C46-8A9A-4D88D519329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69601" y="3300744"/>
            <a:ext cx="1160838" cy="848643"/>
          </a:xfrm>
          <a:prstGeom prst="rect">
            <a:avLst/>
          </a:prstGeom>
        </p:spPr>
      </p:pic>
      <p:pic>
        <p:nvPicPr>
          <p:cNvPr id="31" name="Picture 30" descr="A red cup with a lid&#10;&#10;Description automatically generated with medium confidence">
            <a:extLst>
              <a:ext uri="{FF2B5EF4-FFF2-40B4-BE49-F238E27FC236}">
                <a16:creationId xmlns:a16="http://schemas.microsoft.com/office/drawing/2014/main" id="{71A28669-C208-EA4B-9AA9-DCEBEC349B1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746663" y="2536237"/>
            <a:ext cx="1161044" cy="1386570"/>
          </a:xfrm>
          <a:prstGeom prst="rect">
            <a:avLst/>
          </a:prstGeom>
        </p:spPr>
      </p:pic>
      <p:pic>
        <p:nvPicPr>
          <p:cNvPr id="32" name="Picture 31">
            <a:extLst>
              <a:ext uri="{FF2B5EF4-FFF2-40B4-BE49-F238E27FC236}">
                <a16:creationId xmlns:a16="http://schemas.microsoft.com/office/drawing/2014/main" id="{D12EBA53-41F7-E74D-8DB9-7278421B209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568631" y="2505371"/>
            <a:ext cx="1015174" cy="1545392"/>
          </a:xfrm>
          <a:prstGeom prst="rect">
            <a:avLst/>
          </a:prstGeom>
        </p:spPr>
      </p:pic>
    </p:spTree>
    <p:extLst>
      <p:ext uri="{BB962C8B-B14F-4D97-AF65-F5344CB8AC3E}">
        <p14:creationId xmlns:p14="http://schemas.microsoft.com/office/powerpoint/2010/main" val="3379504948"/>
      </p:ext>
    </p:extLst>
  </p:cSld>
  <p:clrMapOvr>
    <a:masterClrMapping/>
  </p:clrMapOvr>
  <p:transition advClick="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Challenges with “Recyclable” </a:t>
            </a:r>
            <a:r>
              <a:rPr lang="en-US" dirty="0" err="1"/>
              <a:t>Foodware</a:t>
            </a:r>
            <a:endParaRPr lang="en-US" dirty="0"/>
          </a:p>
        </p:txBody>
      </p:sp>
      <p:sp>
        <p:nvSpPr>
          <p:cNvPr id="6" name="AutoShape 6" descr="Image result for wood flat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a:ea typeface="+mn-ea"/>
              <a:cs typeface="+mn-cs"/>
            </a:endParaRPr>
          </a:p>
        </p:txBody>
      </p:sp>
      <p:cxnSp>
        <p:nvCxnSpPr>
          <p:cNvPr id="9" name="Straight Connector 8">
            <a:extLst>
              <a:ext uri="{FF2B5EF4-FFF2-40B4-BE49-F238E27FC236}">
                <a16:creationId xmlns:a16="http://schemas.microsoft.com/office/drawing/2014/main" id="{673E5E55-6090-0C4C-952E-C7A5954CC498}"/>
              </a:ext>
            </a:extLst>
          </p:cNvPr>
          <p:cNvCxnSpPr/>
          <p:nvPr/>
        </p:nvCxnSpPr>
        <p:spPr>
          <a:xfrm>
            <a:off x="6096000" y="1330036"/>
            <a:ext cx="0" cy="4211782"/>
          </a:xfrm>
          <a:prstGeom prst="line">
            <a:avLst/>
          </a:prstGeom>
        </p:spPr>
        <p:style>
          <a:lnRef idx="1">
            <a:schemeClr val="accent1"/>
          </a:lnRef>
          <a:fillRef idx="0">
            <a:schemeClr val="accent1"/>
          </a:fillRef>
          <a:effectRef idx="0">
            <a:schemeClr val="accent1"/>
          </a:effectRef>
          <a:fontRef idx="minor">
            <a:schemeClr val="tx1"/>
          </a:fontRef>
        </p:style>
      </p:cxnSp>
      <p:pic>
        <p:nvPicPr>
          <p:cNvPr id="21" name="Picture 20" descr="A close-up of a fan&#10;&#10;Description automatically generated with low confidence">
            <a:extLst>
              <a:ext uri="{FF2B5EF4-FFF2-40B4-BE49-F238E27FC236}">
                <a16:creationId xmlns:a16="http://schemas.microsoft.com/office/drawing/2014/main" id="{D4C85B23-B8DB-EA47-8CB5-70ED47EECE1A}"/>
              </a:ext>
            </a:extLst>
          </p:cNvPr>
          <p:cNvPicPr>
            <a:picLocks noChangeAspect="1"/>
          </p:cNvPicPr>
          <p:nvPr/>
        </p:nvPicPr>
        <p:blipFill>
          <a:blip r:embed="rId3"/>
          <a:stretch>
            <a:fillRect/>
          </a:stretch>
        </p:blipFill>
        <p:spPr>
          <a:xfrm>
            <a:off x="734195" y="3864558"/>
            <a:ext cx="2185587" cy="1862560"/>
          </a:xfrm>
          <a:prstGeom prst="rect">
            <a:avLst/>
          </a:prstGeom>
        </p:spPr>
      </p:pic>
      <p:pic>
        <p:nvPicPr>
          <p:cNvPr id="23" name="Picture 22" descr="A picture containing indoor, tableware, white, dishware&#10;&#10;Description automatically generated">
            <a:extLst>
              <a:ext uri="{FF2B5EF4-FFF2-40B4-BE49-F238E27FC236}">
                <a16:creationId xmlns:a16="http://schemas.microsoft.com/office/drawing/2014/main" id="{9B9AD3C9-E4B0-FB41-BA71-FE71BBBB11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08062" y="4450628"/>
            <a:ext cx="1828800" cy="1661926"/>
          </a:xfrm>
          <a:prstGeom prst="rect">
            <a:avLst/>
          </a:prstGeom>
        </p:spPr>
      </p:pic>
      <p:pic>
        <p:nvPicPr>
          <p:cNvPr id="25" name="Picture 24" descr="A picture containing case&#10;&#10;Description automatically generated">
            <a:extLst>
              <a:ext uri="{FF2B5EF4-FFF2-40B4-BE49-F238E27FC236}">
                <a16:creationId xmlns:a16="http://schemas.microsoft.com/office/drawing/2014/main" id="{DD98A8AE-560A-354B-A424-E918C4B016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3641" y="1410051"/>
            <a:ext cx="2180879" cy="1634502"/>
          </a:xfrm>
          <a:prstGeom prst="rect">
            <a:avLst/>
          </a:prstGeom>
        </p:spPr>
      </p:pic>
      <p:pic>
        <p:nvPicPr>
          <p:cNvPr id="27" name="Picture 26" descr="A set of silverware&#10;&#10;Description automatically generated with low confidence">
            <a:extLst>
              <a:ext uri="{FF2B5EF4-FFF2-40B4-BE49-F238E27FC236}">
                <a16:creationId xmlns:a16="http://schemas.microsoft.com/office/drawing/2014/main" id="{BB7B50ED-14FA-B24A-A0AE-4289E5184C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34674" y="1219610"/>
            <a:ext cx="1195765" cy="1489004"/>
          </a:xfrm>
          <a:prstGeom prst="rect">
            <a:avLst/>
          </a:prstGeom>
        </p:spPr>
      </p:pic>
      <p:pic>
        <p:nvPicPr>
          <p:cNvPr id="29" name="Picture 28" descr="A picture containing cup, indoor, dishware&#10;&#10;Description automatically generated">
            <a:extLst>
              <a:ext uri="{FF2B5EF4-FFF2-40B4-BE49-F238E27FC236}">
                <a16:creationId xmlns:a16="http://schemas.microsoft.com/office/drawing/2014/main" id="{E73A1D52-B39C-0C46-8A9A-4D88D51932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69601" y="3300744"/>
            <a:ext cx="1160838" cy="848643"/>
          </a:xfrm>
          <a:prstGeom prst="rect">
            <a:avLst/>
          </a:prstGeom>
        </p:spPr>
      </p:pic>
      <p:pic>
        <p:nvPicPr>
          <p:cNvPr id="31" name="Picture 30" descr="A red cup with a lid&#10;&#10;Description automatically generated with medium confidence">
            <a:extLst>
              <a:ext uri="{FF2B5EF4-FFF2-40B4-BE49-F238E27FC236}">
                <a16:creationId xmlns:a16="http://schemas.microsoft.com/office/drawing/2014/main" id="{71A28669-C208-EA4B-9AA9-DCEBEC349B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746663" y="2536237"/>
            <a:ext cx="1161044" cy="1386570"/>
          </a:xfrm>
          <a:prstGeom prst="rect">
            <a:avLst/>
          </a:prstGeom>
        </p:spPr>
      </p:pic>
      <p:sp>
        <p:nvSpPr>
          <p:cNvPr id="18" name="Content Placeholder 3"/>
          <p:cNvSpPr>
            <a:spLocks noGrp="1"/>
          </p:cNvSpPr>
          <p:nvPr>
            <p:ph sz="quarter" idx="10"/>
          </p:nvPr>
        </p:nvSpPr>
        <p:spPr>
          <a:xfrm>
            <a:off x="6437406" y="1410051"/>
            <a:ext cx="4938502" cy="3766354"/>
          </a:xfrm>
        </p:spPr>
        <p:txBody>
          <a:bodyPr>
            <a:normAutofit fontScale="92500"/>
          </a:bodyPr>
          <a:lstStyle/>
          <a:p>
            <a:r>
              <a:rPr lang="en-US" dirty="0"/>
              <a:t>Most are not actually recyclable</a:t>
            </a:r>
          </a:p>
          <a:p>
            <a:r>
              <a:rPr lang="en-US" dirty="0"/>
              <a:t>Tend to end up in the wrong bin</a:t>
            </a:r>
          </a:p>
          <a:p>
            <a:r>
              <a:rPr lang="en-US" dirty="0"/>
              <a:t>Typically tossed with too much food residue</a:t>
            </a:r>
          </a:p>
          <a:p>
            <a:r>
              <a:rPr lang="en-US" dirty="0"/>
              <a:t>Possible contamination fees and fines</a:t>
            </a:r>
          </a:p>
          <a:p>
            <a:endParaRPr lang="en-US" dirty="0"/>
          </a:p>
        </p:txBody>
      </p:sp>
      <p:pic>
        <p:nvPicPr>
          <p:cNvPr id="12" name="Picture 11"/>
          <p:cNvPicPr>
            <a:picLocks noChangeAspect="1"/>
          </p:cNvPicPr>
          <p:nvPr/>
        </p:nvPicPr>
        <p:blipFill rotWithShape="1">
          <a:blip r:embed="rId9"/>
          <a:srcRect b="47047"/>
          <a:stretch/>
        </p:blipFill>
        <p:spPr>
          <a:xfrm>
            <a:off x="10122522" y="3754237"/>
            <a:ext cx="1652801" cy="2448829"/>
          </a:xfrm>
          <a:prstGeom prst="rect">
            <a:avLst/>
          </a:prstGeom>
        </p:spPr>
      </p:pic>
    </p:spTree>
    <p:extLst>
      <p:ext uri="{BB962C8B-B14F-4D97-AF65-F5344CB8AC3E}">
        <p14:creationId xmlns:p14="http://schemas.microsoft.com/office/powerpoint/2010/main" val="874435994"/>
      </p:ext>
    </p:extLst>
  </p:cSld>
  <p:clrMapOvr>
    <a:masterClrMapping/>
  </p:clrMapOvr>
  <p:transition advClick="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Compostables</a:t>
            </a:r>
            <a:r>
              <a:rPr lang="en-US" dirty="0"/>
              <a:t>: Not a Panacea</a:t>
            </a:r>
          </a:p>
        </p:txBody>
      </p:sp>
      <p:sp>
        <p:nvSpPr>
          <p:cNvPr id="6" name="AutoShape 6" descr="Image result for wood flat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a:ea typeface="+mn-ea"/>
              <a:cs typeface="+mn-cs"/>
            </a:endParaRPr>
          </a:p>
        </p:txBody>
      </p:sp>
      <p:pic>
        <p:nvPicPr>
          <p:cNvPr id="13" name="Picture 12">
            <a:extLst>
              <a:ext uri="{FF2B5EF4-FFF2-40B4-BE49-F238E27FC236}">
                <a16:creationId xmlns:a16="http://schemas.microsoft.com/office/drawing/2014/main" id="{90C72C70-DF9D-A047-B7F3-18C75009ED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7454" y="4044114"/>
            <a:ext cx="5376921" cy="1618797"/>
          </a:xfrm>
          <a:prstGeom prst="rect">
            <a:avLst/>
          </a:prstGeom>
        </p:spPr>
      </p:pic>
      <p:pic>
        <p:nvPicPr>
          <p:cNvPr id="16" name="Picture 2" descr="Image result for compostable">
            <a:extLst>
              <a:ext uri="{FF2B5EF4-FFF2-40B4-BE49-F238E27FC236}">
                <a16:creationId xmlns:a16="http://schemas.microsoft.com/office/drawing/2014/main" id="{F6DAEE51-B883-F340-8D1E-3DFE2C83C08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757034" y="1562290"/>
            <a:ext cx="1524000" cy="15632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paper bowls">
            <a:extLst>
              <a:ext uri="{FF2B5EF4-FFF2-40B4-BE49-F238E27FC236}">
                <a16:creationId xmlns:a16="http://schemas.microsoft.com/office/drawing/2014/main" id="{7F5F5585-D804-514C-A42C-E5F6727E569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480678" y="1448009"/>
            <a:ext cx="2059274" cy="10931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067A872C-71A9-9E42-84E0-1C0AF95ED1E5}"/>
              </a:ext>
            </a:extLst>
          </p:cNvPr>
          <p:cNvPicPr>
            <a:picLocks noChangeAspect="1"/>
          </p:cNvPicPr>
          <p:nvPr/>
        </p:nvPicPr>
        <p:blipFill>
          <a:blip r:embed="rId6"/>
          <a:stretch>
            <a:fillRect/>
          </a:stretch>
        </p:blipFill>
        <p:spPr>
          <a:xfrm>
            <a:off x="6607493" y="2767363"/>
            <a:ext cx="1998707" cy="1296652"/>
          </a:xfrm>
          <a:prstGeom prst="rect">
            <a:avLst/>
          </a:prstGeom>
        </p:spPr>
      </p:pic>
      <p:cxnSp>
        <p:nvCxnSpPr>
          <p:cNvPr id="9" name="Straight Connector 8">
            <a:extLst>
              <a:ext uri="{FF2B5EF4-FFF2-40B4-BE49-F238E27FC236}">
                <a16:creationId xmlns:a16="http://schemas.microsoft.com/office/drawing/2014/main" id="{673E5E55-6090-0C4C-952E-C7A5954CC498}"/>
              </a:ext>
            </a:extLst>
          </p:cNvPr>
          <p:cNvCxnSpPr/>
          <p:nvPr/>
        </p:nvCxnSpPr>
        <p:spPr>
          <a:xfrm>
            <a:off x="6096000" y="1330036"/>
            <a:ext cx="0" cy="4211782"/>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D12EBA53-41F7-E74D-8DB9-7278421B20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68631" y="2505371"/>
            <a:ext cx="1015174" cy="1545392"/>
          </a:xfrm>
          <a:prstGeom prst="rect">
            <a:avLst/>
          </a:prstGeom>
        </p:spPr>
      </p:pic>
      <p:sp>
        <p:nvSpPr>
          <p:cNvPr id="18" name="Content Placeholder 3"/>
          <p:cNvSpPr>
            <a:spLocks noGrp="1"/>
          </p:cNvSpPr>
          <p:nvPr>
            <p:ph sz="quarter" idx="10"/>
          </p:nvPr>
        </p:nvSpPr>
        <p:spPr>
          <a:xfrm>
            <a:off x="646006" y="1775464"/>
            <a:ext cx="4938502" cy="3766354"/>
          </a:xfrm>
        </p:spPr>
        <p:txBody>
          <a:bodyPr>
            <a:normAutofit fontScale="92500" lnSpcReduction="10000"/>
          </a:bodyPr>
          <a:lstStyle/>
          <a:p>
            <a:r>
              <a:rPr lang="en-US" dirty="0"/>
              <a:t>Most “bioplastics” don’t actually decompose</a:t>
            </a:r>
          </a:p>
          <a:p>
            <a:r>
              <a:rPr lang="en-US" dirty="0"/>
              <a:t>Plastic film contaminates compost</a:t>
            </a:r>
          </a:p>
          <a:p>
            <a:r>
              <a:rPr lang="en-US" dirty="0"/>
              <a:t>Unhealthy ingredients: PFAS</a:t>
            </a:r>
          </a:p>
          <a:p>
            <a:r>
              <a:rPr lang="en-US" dirty="0"/>
              <a:t>Polluting production</a:t>
            </a:r>
          </a:p>
          <a:p>
            <a:r>
              <a:rPr lang="en-US" dirty="0"/>
              <a:t>High cost</a:t>
            </a:r>
          </a:p>
          <a:p>
            <a:endParaRPr lang="en-US" dirty="0"/>
          </a:p>
        </p:txBody>
      </p:sp>
    </p:spTree>
    <p:extLst>
      <p:ext uri="{BB962C8B-B14F-4D97-AF65-F5344CB8AC3E}">
        <p14:creationId xmlns:p14="http://schemas.microsoft.com/office/powerpoint/2010/main" val="2859950475"/>
      </p:ext>
    </p:extLst>
  </p:cSld>
  <p:clrMapOvr>
    <a:masterClrMapping/>
  </p:clrMapOvr>
  <p:transition advClick="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Will it Compost?</a:t>
            </a:r>
          </a:p>
        </p:txBody>
      </p:sp>
      <p:sp>
        <p:nvSpPr>
          <p:cNvPr id="4" name="Content Placeholder 3"/>
          <p:cNvSpPr>
            <a:spLocks noGrp="1"/>
          </p:cNvSpPr>
          <p:nvPr>
            <p:ph sz="quarter" idx="10"/>
          </p:nvPr>
        </p:nvSpPr>
        <p:spPr>
          <a:xfrm>
            <a:off x="603316" y="1153893"/>
            <a:ext cx="9316539" cy="605836"/>
          </a:xfrm>
        </p:spPr>
        <p:txBody>
          <a:bodyPr>
            <a:normAutofit/>
          </a:bodyPr>
          <a:lstStyle/>
          <a:p>
            <a:pPr marL="0" indent="0">
              <a:buNone/>
            </a:pPr>
            <a:endParaRPr lang="en-US" dirty="0"/>
          </a:p>
        </p:txBody>
      </p:sp>
      <p:sp>
        <p:nvSpPr>
          <p:cNvPr id="6" name="AutoShape 6" descr="Image result for wood flat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a:ea typeface="+mn-ea"/>
              <a:cs typeface="+mn-cs"/>
            </a:endParaRPr>
          </a:p>
        </p:txBody>
      </p:sp>
      <p:pic>
        <p:nvPicPr>
          <p:cNvPr id="9" name="Picture 8">
            <a:extLst>
              <a:ext uri="{FF2B5EF4-FFF2-40B4-BE49-F238E27FC236}">
                <a16:creationId xmlns:a16="http://schemas.microsoft.com/office/drawing/2014/main" id="{6709DE7C-3FA6-2749-8540-73BC89000F8B}"/>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rot="5400000">
            <a:off x="1745968" y="945964"/>
            <a:ext cx="3416181" cy="5409573"/>
          </a:xfrm>
          <a:prstGeom prst="rect">
            <a:avLst/>
          </a:prstGeom>
        </p:spPr>
      </p:pic>
      <p:pic>
        <p:nvPicPr>
          <p:cNvPr id="12" name="Picture 11">
            <a:extLst>
              <a:ext uri="{FF2B5EF4-FFF2-40B4-BE49-F238E27FC236}">
                <a16:creationId xmlns:a16="http://schemas.microsoft.com/office/drawing/2014/main" id="{F0ABE6F7-06C0-AC4F-BE13-6E57197DB12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72381" y="1942660"/>
            <a:ext cx="5120271" cy="3416180"/>
          </a:xfrm>
          <a:prstGeom prst="rect">
            <a:avLst/>
          </a:prstGeom>
        </p:spPr>
      </p:pic>
    </p:spTree>
    <p:extLst>
      <p:ext uri="{BB962C8B-B14F-4D97-AF65-F5344CB8AC3E}">
        <p14:creationId xmlns:p14="http://schemas.microsoft.com/office/powerpoint/2010/main" val="3908195333"/>
      </p:ext>
    </p:extLst>
  </p:cSld>
  <p:clrMapOvr>
    <a:masterClrMapping/>
  </p:clrMapOvr>
  <p:transition advClick="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a:t>
            </a:r>
            <a:r>
              <a:rPr lang="en-US" dirty="0" err="1"/>
              <a:t>compostables</a:t>
            </a:r>
            <a:r>
              <a:rPr lang="en-US" dirty="0"/>
              <a:t> the solution?</a:t>
            </a:r>
          </a:p>
        </p:txBody>
      </p:sp>
      <p:sp>
        <p:nvSpPr>
          <p:cNvPr id="3" name="Content Placeholder 2"/>
          <p:cNvSpPr>
            <a:spLocks noGrp="1"/>
          </p:cNvSpPr>
          <p:nvPr>
            <p:ph sz="quarter" idx="10"/>
          </p:nvPr>
        </p:nvSpPr>
        <p:spPr>
          <a:xfrm>
            <a:off x="603253" y="1122745"/>
            <a:ext cx="6672758" cy="4900232"/>
          </a:xfrm>
        </p:spPr>
        <p:txBody>
          <a:bodyPr/>
          <a:lstStyle/>
          <a:p>
            <a:r>
              <a:rPr lang="en-US" sz="2800" dirty="0"/>
              <a:t>Fiber-based compostable </a:t>
            </a:r>
            <a:r>
              <a:rPr lang="en-US" sz="2800" dirty="0" err="1"/>
              <a:t>foodware</a:t>
            </a:r>
            <a:r>
              <a:rPr lang="en-US" sz="2800" dirty="0"/>
              <a:t>:</a:t>
            </a:r>
          </a:p>
          <a:p>
            <a:pPr lvl="1"/>
            <a:r>
              <a:rPr lang="en-US" sz="2800" dirty="0">
                <a:latin typeface="+mn-lt"/>
              </a:rPr>
              <a:t>Thin layer of film plastic</a:t>
            </a:r>
            <a:br>
              <a:rPr lang="en-US" sz="2800" dirty="0">
                <a:latin typeface="+mn-lt"/>
              </a:rPr>
            </a:br>
            <a:r>
              <a:rPr lang="en-US" sz="2800" dirty="0">
                <a:latin typeface="+mn-lt"/>
              </a:rPr>
              <a:t>“poly-coated paper”</a:t>
            </a:r>
          </a:p>
          <a:p>
            <a:pPr marL="457200" lvl="1" indent="0">
              <a:buNone/>
            </a:pPr>
            <a:r>
              <a:rPr lang="en-US" sz="2800" dirty="0">
                <a:latin typeface="+mn-lt"/>
              </a:rPr>
              <a:t>	</a:t>
            </a:r>
            <a:r>
              <a:rPr lang="en-US" sz="2400" i="1" dirty="0">
                <a:solidFill>
                  <a:schemeClr val="accent2"/>
                </a:solidFill>
                <a:latin typeface="+mn-lt"/>
              </a:rPr>
              <a:t>&gt;leads to micro-plastics in soil and water</a:t>
            </a:r>
          </a:p>
          <a:p>
            <a:pPr marL="457200" lvl="1" indent="0">
              <a:buNone/>
            </a:pPr>
            <a:endParaRPr lang="en-US" sz="2800" dirty="0">
              <a:latin typeface="+mn-lt"/>
            </a:endParaRPr>
          </a:p>
          <a:p>
            <a:pPr lvl="1"/>
            <a:r>
              <a:rPr lang="en-US" sz="2800" dirty="0">
                <a:latin typeface="+mn-lt"/>
              </a:rPr>
              <a:t>Grease barriers with </a:t>
            </a:r>
            <a:r>
              <a:rPr lang="en-US" sz="2800" dirty="0" err="1">
                <a:latin typeface="+mn-lt"/>
              </a:rPr>
              <a:t>perfluorinated</a:t>
            </a:r>
            <a:r>
              <a:rPr lang="en-US" sz="2800" dirty="0">
                <a:latin typeface="+mn-lt"/>
              </a:rPr>
              <a:t> compounds</a:t>
            </a:r>
            <a:br>
              <a:rPr lang="en-US" sz="2800" dirty="0">
                <a:latin typeface="+mn-lt"/>
              </a:rPr>
            </a:br>
            <a:br>
              <a:rPr lang="en-US" sz="2800" dirty="0">
                <a:latin typeface="+mn-lt"/>
              </a:rPr>
            </a:br>
            <a:r>
              <a:rPr lang="en-US" sz="2400" i="1" dirty="0">
                <a:solidFill>
                  <a:schemeClr val="accent2"/>
                </a:solidFill>
                <a:latin typeface="+mn-lt"/>
              </a:rPr>
              <a:t>&gt;persist in environment and </a:t>
            </a:r>
            <a:r>
              <a:rPr lang="en-US" sz="2400" i="1" dirty="0" err="1">
                <a:solidFill>
                  <a:schemeClr val="accent2"/>
                </a:solidFill>
                <a:latin typeface="+mn-lt"/>
              </a:rPr>
              <a:t>bioaccumulate</a:t>
            </a:r>
            <a:r>
              <a:rPr lang="en-US" sz="2400" i="1" dirty="0">
                <a:solidFill>
                  <a:schemeClr val="accent2"/>
                </a:solidFill>
                <a:latin typeface="+mn-lt"/>
              </a:rPr>
              <a:t> in living organisms</a:t>
            </a:r>
            <a:endParaRPr lang="en-US" sz="2800" i="1" dirty="0">
              <a:solidFill>
                <a:schemeClr val="accent2"/>
              </a:solidFill>
              <a:latin typeface="+mn-lt"/>
            </a:endParaRPr>
          </a:p>
          <a:p>
            <a:pPr lvl="1"/>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5852" b="17771"/>
          <a:stretch/>
        </p:blipFill>
        <p:spPr>
          <a:xfrm>
            <a:off x="7276011" y="1332411"/>
            <a:ext cx="3837553" cy="2547258"/>
          </a:xfrm>
          <a:prstGeom prst="rect">
            <a:avLst/>
          </a:prstGeom>
        </p:spPr>
      </p:pic>
      <p:pic>
        <p:nvPicPr>
          <p:cNvPr id="6" name="Picture 5"/>
          <p:cNvPicPr>
            <a:picLocks noChangeAspect="1"/>
          </p:cNvPicPr>
          <p:nvPr/>
        </p:nvPicPr>
        <p:blipFill>
          <a:blip r:embed="rId4"/>
          <a:stretch>
            <a:fillRect/>
          </a:stretch>
        </p:blipFill>
        <p:spPr>
          <a:xfrm>
            <a:off x="7154990" y="3879669"/>
            <a:ext cx="4171950" cy="2009775"/>
          </a:xfrm>
          <a:prstGeom prst="rect">
            <a:avLst/>
          </a:prstGeom>
        </p:spPr>
      </p:pic>
    </p:spTree>
    <p:extLst>
      <p:ext uri="{BB962C8B-B14F-4D97-AF65-F5344CB8AC3E}">
        <p14:creationId xmlns:p14="http://schemas.microsoft.com/office/powerpoint/2010/main" val="2021483993"/>
      </p:ext>
    </p:extLst>
  </p:cSld>
  <p:clrMapOvr>
    <a:masterClrMapping/>
  </p:clrMapOvr>
  <p:transition advClick="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Reusable Foodware Systems</a:t>
            </a:r>
          </a:p>
        </p:txBody>
      </p:sp>
      <p:sp>
        <p:nvSpPr>
          <p:cNvPr id="13" name="Content Placeholder 3">
            <a:extLst>
              <a:ext uri="{FF2B5EF4-FFF2-40B4-BE49-F238E27FC236}">
                <a16:creationId xmlns:a16="http://schemas.microsoft.com/office/drawing/2014/main" id="{F0DEC52B-10F5-644A-8DE5-4EF831CCF39F}"/>
              </a:ext>
            </a:extLst>
          </p:cNvPr>
          <p:cNvSpPr>
            <a:spLocks noGrp="1"/>
          </p:cNvSpPr>
          <p:nvPr>
            <p:ph type="body" sz="quarter" idx="18"/>
          </p:nvPr>
        </p:nvSpPr>
        <p:spPr/>
        <p:txBody>
          <a:bodyPr/>
          <a:lstStyle/>
          <a:p>
            <a:r>
              <a:rPr lang="en-US" dirty="0"/>
              <a:t>Take-out and delivery</a:t>
            </a:r>
          </a:p>
          <a:p>
            <a:endParaRPr lang="en-US" dirty="0"/>
          </a:p>
        </p:txBody>
      </p:sp>
      <p:sp>
        <p:nvSpPr>
          <p:cNvPr id="28" name="Text Placeholder 27">
            <a:extLst>
              <a:ext uri="{FF2B5EF4-FFF2-40B4-BE49-F238E27FC236}">
                <a16:creationId xmlns:a16="http://schemas.microsoft.com/office/drawing/2014/main" id="{FABE1DD5-C5F2-F3F2-E1E9-3923FEA37BA1}"/>
              </a:ext>
            </a:extLst>
          </p:cNvPr>
          <p:cNvSpPr>
            <a:spLocks noGrp="1"/>
          </p:cNvSpPr>
          <p:nvPr>
            <p:ph type="body" sz="quarter" idx="19"/>
          </p:nvPr>
        </p:nvSpPr>
        <p:spPr/>
        <p:txBody>
          <a:bodyPr/>
          <a:lstStyle/>
          <a:p>
            <a:r>
              <a:rPr lang="en-US" noProof="0" dirty="0"/>
              <a:t>Mobile </a:t>
            </a:r>
            <a:r>
              <a:rPr lang="en-US" dirty="0"/>
              <a:t>dishwashing</a:t>
            </a:r>
            <a:endParaRPr lang="en-US" noProof="0" dirty="0"/>
          </a:p>
        </p:txBody>
      </p:sp>
      <p:sp>
        <p:nvSpPr>
          <p:cNvPr id="29" name="Text Placeholder 28">
            <a:extLst>
              <a:ext uri="{FF2B5EF4-FFF2-40B4-BE49-F238E27FC236}">
                <a16:creationId xmlns:a16="http://schemas.microsoft.com/office/drawing/2014/main" id="{16476EAF-6189-DD10-8065-367027E6CB03}"/>
              </a:ext>
            </a:extLst>
          </p:cNvPr>
          <p:cNvSpPr>
            <a:spLocks noGrp="1"/>
          </p:cNvSpPr>
          <p:nvPr>
            <p:ph type="body" sz="quarter" idx="20"/>
          </p:nvPr>
        </p:nvSpPr>
        <p:spPr/>
        <p:txBody>
          <a:bodyPr/>
          <a:lstStyle/>
          <a:p>
            <a:pPr lvl="0"/>
            <a:r>
              <a:rPr lang="en-US" noProof="0" dirty="0"/>
              <a:t>Institutional kitchens, campuses, bulk meals</a:t>
            </a:r>
          </a:p>
        </p:txBody>
      </p:sp>
      <p:pic>
        <p:nvPicPr>
          <p:cNvPr id="20" name="Picture Placeholder 19" descr="A picture containing person, table, indoor, preparing&#10;&#10;Description automatically generated">
            <a:extLst>
              <a:ext uri="{FF2B5EF4-FFF2-40B4-BE49-F238E27FC236}">
                <a16:creationId xmlns:a16="http://schemas.microsoft.com/office/drawing/2014/main" id="{39F5844D-9DC5-AEE4-299F-955584B2CA6F}"/>
              </a:ext>
            </a:extLst>
          </p:cNvPr>
          <p:cNvPicPr>
            <a:picLocks noGrp="1" noChangeAspect="1"/>
          </p:cNvPicPr>
          <p:nvPr>
            <p:ph type="pic" sz="quarter" idx="10"/>
          </p:nvPr>
        </p:nvPicPr>
        <p:blipFill>
          <a:blip r:embed="rId3"/>
          <a:srcRect l="19688" r="19688"/>
          <a:stretch>
            <a:fillRect/>
          </a:stretch>
        </p:blipFill>
        <p:spPr/>
      </p:pic>
      <p:pic>
        <p:nvPicPr>
          <p:cNvPr id="22" name="Picture Placeholder 21">
            <a:extLst>
              <a:ext uri="{FF2B5EF4-FFF2-40B4-BE49-F238E27FC236}">
                <a16:creationId xmlns:a16="http://schemas.microsoft.com/office/drawing/2014/main" id="{3146E749-4AC3-CCAC-06B3-7ADDDED80F0E}"/>
              </a:ext>
            </a:extLst>
          </p:cNvPr>
          <p:cNvPicPr>
            <a:picLocks noGrp="1" noChangeAspect="1"/>
          </p:cNvPicPr>
          <p:nvPr>
            <p:ph type="pic" sz="quarter" idx="21"/>
          </p:nvPr>
        </p:nvPicPr>
        <p:blipFill>
          <a:blip r:embed="rId4"/>
          <a:srcRect l="15964" r="15964"/>
          <a:stretch>
            <a:fillRect/>
          </a:stretch>
        </p:blipFill>
        <p:spPr/>
      </p:pic>
      <p:pic>
        <p:nvPicPr>
          <p:cNvPr id="21" name="Picture Placeholder 20">
            <a:extLst>
              <a:ext uri="{FF2B5EF4-FFF2-40B4-BE49-F238E27FC236}">
                <a16:creationId xmlns:a16="http://schemas.microsoft.com/office/drawing/2014/main" id="{00692EAB-FE5A-8318-F5D8-A4094E7E772C}"/>
              </a:ext>
            </a:extLst>
          </p:cNvPr>
          <p:cNvPicPr>
            <a:picLocks noGrp="1" noChangeAspect="1"/>
          </p:cNvPicPr>
          <p:nvPr>
            <p:ph type="pic" sz="quarter" idx="22"/>
          </p:nvPr>
        </p:nvPicPr>
        <p:blipFill>
          <a:blip r:embed="rId5"/>
          <a:srcRect l="15444" r="15444"/>
          <a:stretch>
            <a:fillRect/>
          </a:stretch>
        </p:blipFill>
        <p:spPr/>
      </p:pic>
      <p:sp>
        <p:nvSpPr>
          <p:cNvPr id="14" name="Content Placeholder 3">
            <a:extLst>
              <a:ext uri="{FF2B5EF4-FFF2-40B4-BE49-F238E27FC236}">
                <a16:creationId xmlns:a16="http://schemas.microsoft.com/office/drawing/2014/main" id="{3E5021AC-05AB-3842-B43E-AFA9E08A0E80}"/>
              </a:ext>
            </a:extLst>
          </p:cNvPr>
          <p:cNvSpPr txBox="1">
            <a:spLocks/>
          </p:cNvSpPr>
          <p:nvPr/>
        </p:nvSpPr>
        <p:spPr>
          <a:xfrm>
            <a:off x="4704353" y="4288451"/>
            <a:ext cx="3505402" cy="879293"/>
          </a:xfrm>
          <a:prstGeom prst="rect">
            <a:avLst/>
          </a:prstGeom>
        </p:spPr>
        <p:txBody>
          <a:bodyPr vert="horz" lIns="91440" tIns="45720" rIns="91440" bIns="18288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lang="en-US" sz="2400" kern="1200" baseline="0" smtClean="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lang="en-US" sz="2000" kern="1200" smtClean="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lang="en-US" sz="2000" kern="1200" baseline="0" smtClean="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lang="en-US" sz="1600" kern="1200" smtClean="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lang="en-US" sz="1600" kern="1200" dirty="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600"/>
              </a:spcBef>
              <a:spcAft>
                <a:spcPts val="600"/>
              </a:spcAft>
              <a:buClrTx/>
              <a:buSzTx/>
              <a:buFont typeface="Arial" charset="0"/>
              <a:buChar char="•"/>
              <a:tabLst/>
              <a:defRPr/>
            </a:pPr>
            <a:endParaRPr kumimoji="0" lang="en-US" sz="2400" b="1" u="none" strike="noStrike" kern="1200" cap="none" spc="0" normalizeH="0" baseline="0" noProof="0" dirty="0">
              <a:ln>
                <a:noFill/>
              </a:ln>
              <a:solidFill>
                <a:srgbClr val="419543"/>
              </a:solidFill>
              <a:effectLst/>
              <a:uLnTx/>
              <a:uFillTx/>
              <a:latin typeface="Roboto Slab" pitchFamily="2" charset="0"/>
              <a:ea typeface="Roboto Slab" pitchFamily="2" charset="0"/>
            </a:endParaRPr>
          </a:p>
        </p:txBody>
      </p:sp>
      <p:sp>
        <p:nvSpPr>
          <p:cNvPr id="15" name="Content Placeholder 3">
            <a:extLst>
              <a:ext uri="{FF2B5EF4-FFF2-40B4-BE49-F238E27FC236}">
                <a16:creationId xmlns:a16="http://schemas.microsoft.com/office/drawing/2014/main" id="{7B3E5A0F-CF0D-4440-A58B-D8278F3BE589}"/>
              </a:ext>
            </a:extLst>
          </p:cNvPr>
          <p:cNvSpPr txBox="1">
            <a:spLocks/>
          </p:cNvSpPr>
          <p:nvPr/>
        </p:nvSpPr>
        <p:spPr>
          <a:xfrm>
            <a:off x="8503941" y="4283770"/>
            <a:ext cx="3505402" cy="879293"/>
          </a:xfrm>
          <a:prstGeom prst="rect">
            <a:avLst/>
          </a:prstGeom>
        </p:spPr>
        <p:txBody>
          <a:bodyPr vert="horz" lIns="91440" tIns="45720" rIns="91440" bIns="182880" rtlCol="0">
            <a:normAutofit/>
          </a:bodyPr>
          <a:lstStyle>
            <a:lvl1pPr marL="274320" indent="-274320" algn="l" defTabSz="914400" rtl="0" eaLnBrk="1" latinLnBrk="0" hangingPunct="1">
              <a:lnSpc>
                <a:spcPct val="100000"/>
              </a:lnSpc>
              <a:spcBef>
                <a:spcPts val="600"/>
              </a:spcBef>
              <a:spcAft>
                <a:spcPts val="600"/>
              </a:spcAft>
              <a:buFont typeface="Arial" charset="0"/>
              <a:buChar char="•"/>
              <a:defRPr lang="en-US" sz="2400" kern="1200" baseline="0" smtClean="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lang="en-US" sz="2000" kern="1200" smtClean="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lang="en-US" sz="2000" kern="1200" baseline="0" smtClean="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lang="en-US" sz="1600" kern="1200" smtClean="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lang="en-US" sz="1600" kern="1200" dirty="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600"/>
              </a:spcBef>
              <a:spcAft>
                <a:spcPts val="600"/>
              </a:spcAft>
              <a:buClrTx/>
              <a:buSzTx/>
              <a:buFont typeface="Arial" charset="0"/>
              <a:buChar char="•"/>
              <a:tabLst/>
              <a:defRPr/>
            </a:pPr>
            <a:endParaRPr kumimoji="0" lang="en-US" sz="2400" b="1" u="none" strike="noStrike" kern="1200" cap="none" spc="0" normalizeH="0" baseline="0" noProof="0" dirty="0">
              <a:ln>
                <a:noFill/>
              </a:ln>
              <a:solidFill>
                <a:srgbClr val="419543"/>
              </a:solidFill>
              <a:effectLst/>
              <a:uLnTx/>
              <a:uFillTx/>
              <a:latin typeface="Roboto Slab" pitchFamily="2" charset="0"/>
              <a:ea typeface="Roboto Slab" pitchFamily="2" charset="0"/>
            </a:endParaRPr>
          </a:p>
        </p:txBody>
      </p:sp>
    </p:spTree>
    <p:extLst>
      <p:ext uri="{BB962C8B-B14F-4D97-AF65-F5344CB8AC3E}">
        <p14:creationId xmlns:p14="http://schemas.microsoft.com/office/powerpoint/2010/main" val="8473135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200377E-AB07-7A30-764A-6A02155C11E3}"/>
              </a:ext>
            </a:extLst>
          </p:cNvPr>
          <p:cNvPicPr>
            <a:picLocks noGrp="1" noChangeAspect="1"/>
          </p:cNvPicPr>
          <p:nvPr>
            <p:ph type="pic" sz="quarter" idx="10"/>
          </p:nvPr>
        </p:nvPicPr>
        <p:blipFill rotWithShape="1">
          <a:blip r:embed="rId3"/>
          <a:srcRect l="3867" r="35567"/>
          <a:stretch/>
        </p:blipFill>
        <p:spPr>
          <a:xfrm>
            <a:off x="6910086" y="0"/>
            <a:ext cx="5281913" cy="6597445"/>
          </a:xfrm>
        </p:spPr>
      </p:pic>
      <p:sp>
        <p:nvSpPr>
          <p:cNvPr id="2" name="Title 1"/>
          <p:cNvSpPr>
            <a:spLocks noGrp="1"/>
          </p:cNvSpPr>
          <p:nvPr>
            <p:ph type="title"/>
          </p:nvPr>
        </p:nvSpPr>
        <p:spPr/>
        <p:txBody>
          <a:bodyPr/>
          <a:lstStyle/>
          <a:p>
            <a:r>
              <a:rPr lang="en-US"/>
              <a:t>Recent Activity and Plans</a:t>
            </a:r>
          </a:p>
        </p:txBody>
      </p:sp>
      <p:sp>
        <p:nvSpPr>
          <p:cNvPr id="6" name="Content Placeholder 5">
            <a:extLst>
              <a:ext uri="{FF2B5EF4-FFF2-40B4-BE49-F238E27FC236}">
                <a16:creationId xmlns:a16="http://schemas.microsoft.com/office/drawing/2014/main" id="{591AE93B-D486-28EA-0A15-89D71666788D}"/>
              </a:ext>
            </a:extLst>
          </p:cNvPr>
          <p:cNvSpPr>
            <a:spLocks noGrp="1"/>
          </p:cNvSpPr>
          <p:nvPr>
            <p:ph type="body" sz="quarter" idx="11"/>
          </p:nvPr>
        </p:nvSpPr>
        <p:spPr/>
        <p:txBody>
          <a:bodyPr/>
          <a:lstStyle/>
          <a:p>
            <a:r>
              <a:rPr lang="en-US" dirty="0"/>
              <a:t>Pilot Projects</a:t>
            </a:r>
          </a:p>
          <a:p>
            <a:r>
              <a:rPr lang="en-US" dirty="0"/>
              <a:t>Technical Assistance</a:t>
            </a:r>
          </a:p>
          <a:p>
            <a:r>
              <a:rPr lang="en-US" dirty="0"/>
              <a:t>Outreach and Education</a:t>
            </a:r>
          </a:p>
          <a:p>
            <a:r>
              <a:rPr lang="en-US" dirty="0"/>
              <a:t>Model Ordinance </a:t>
            </a:r>
          </a:p>
        </p:txBody>
      </p:sp>
    </p:spTree>
    <p:extLst>
      <p:ext uri="{BB962C8B-B14F-4D97-AF65-F5344CB8AC3E}">
        <p14:creationId xmlns:p14="http://schemas.microsoft.com/office/powerpoint/2010/main" val="106181474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2" name="Rectangle 1032">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preview">
            <a:extLst>
              <a:ext uri="{FF2B5EF4-FFF2-40B4-BE49-F238E27FC236}">
                <a16:creationId xmlns:a16="http://schemas.microsoft.com/office/drawing/2014/main" id="{0F5A68B9-839B-C563-BDB4-6D76507D98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85" r="2093"/>
          <a:stretch/>
        </p:blipFill>
        <p:spPr bwMode="auto">
          <a:xfrm>
            <a:off x="7381653" y="10"/>
            <a:ext cx="4810347" cy="6857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1DB3759-4F6B-C368-2947-96BA34CE01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915" r="-2" b="-2"/>
          <a:stretch/>
        </p:blipFill>
        <p:spPr bwMode="auto">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C70DFDCF-62F6-0D72-4599-C275B0FDDF9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8307" r="2" b="12634"/>
          <a:stretch/>
        </p:blipFill>
        <p:spPr bwMode="auto">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043" name="Freeform: Shape 1034">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44" name="Freeform: Shape 1036">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5F13D96-D19B-279B-70FA-838E55135406}"/>
              </a:ext>
            </a:extLst>
          </p:cNvPr>
          <p:cNvSpPr>
            <a:spLocks noGrp="1"/>
          </p:cNvSpPr>
          <p:nvPr>
            <p:ph type="title"/>
          </p:nvPr>
        </p:nvSpPr>
        <p:spPr>
          <a:xfrm>
            <a:off x="448055" y="685800"/>
            <a:ext cx="2971549" cy="1325563"/>
          </a:xfrm>
        </p:spPr>
        <p:txBody>
          <a:bodyPr vert="horz" lIns="91440" tIns="45720" rIns="91440" bIns="45720" rtlCol="0" anchor="ctr">
            <a:normAutofit/>
          </a:bodyPr>
          <a:lstStyle/>
          <a:p>
            <a:r>
              <a:rPr lang="en-US" sz="2800" kern="1200" dirty="0">
                <a:solidFill>
                  <a:schemeClr val="tx1"/>
                </a:solidFill>
                <a:latin typeface="+mj-lt"/>
                <a:ea typeface="+mj-ea"/>
                <a:cs typeface="+mj-cs"/>
              </a:rPr>
              <a:t>Reusables in Action</a:t>
            </a:r>
          </a:p>
        </p:txBody>
      </p:sp>
      <p:sp>
        <p:nvSpPr>
          <p:cNvPr id="1045" name="Rectangle 1038">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685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8177A6D6-D9FD-E243-90F0-F729C9C2B620}"/>
              </a:ext>
            </a:extLst>
          </p:cNvPr>
          <p:cNvSpPr>
            <a:spLocks noGrp="1"/>
          </p:cNvSpPr>
          <p:nvPr>
            <p:ph type="body" sz="quarter" idx="11"/>
          </p:nvPr>
        </p:nvSpPr>
        <p:spPr>
          <a:xfrm>
            <a:off x="128016" y="2258567"/>
            <a:ext cx="3518698" cy="4432228"/>
          </a:xfrm>
        </p:spPr>
        <p:txBody>
          <a:bodyPr vert="horz" lIns="91440" tIns="45720" rIns="91440" bIns="45720" rtlCol="0">
            <a:normAutofit/>
          </a:bodyPr>
          <a:lstStyle/>
          <a:p>
            <a:pPr indent="-228600">
              <a:lnSpc>
                <a:spcPct val="90000"/>
              </a:lnSpc>
            </a:pPr>
            <a:r>
              <a:rPr lang="en-US" sz="2000" dirty="0">
                <a:effectLst/>
                <a:latin typeface="Calibri" panose="020F0502020204030204" pitchFamily="34" charset="0"/>
              </a:rPr>
              <a:t>Honolulu BBQ worked with ReThink Disposable to switch to reusable foodware for on-site dining.</a:t>
            </a:r>
          </a:p>
          <a:p>
            <a:pPr indent="-228600">
              <a:lnSpc>
                <a:spcPct val="90000"/>
              </a:lnSpc>
            </a:pPr>
            <a:r>
              <a:rPr lang="en-US" sz="2000" dirty="0">
                <a:effectLst/>
                <a:latin typeface="Calibri" panose="020F0502020204030204" pitchFamily="34" charset="0"/>
              </a:rPr>
              <a:t>Okapi is currently working with 10 cafes in the city of Alameda to offer returnable to-go cups. </a:t>
            </a:r>
          </a:p>
          <a:p>
            <a:pPr indent="-228600">
              <a:lnSpc>
                <a:spcPct val="90000"/>
              </a:lnSpc>
            </a:pPr>
            <a:r>
              <a:rPr lang="en-US" sz="2000" dirty="0">
                <a:effectLst/>
                <a:latin typeface="Calibri" panose="020F0502020204030204" pitchFamily="34" charset="0"/>
              </a:rPr>
              <a:t>Now at the Warfield in SF and coming soon to Alameda County, r.Cup specializes in reusable cups for venues and special events.  </a:t>
            </a:r>
            <a:endParaRPr lang="en-US" sz="1800" dirty="0">
              <a:solidFill>
                <a:schemeClr val="tx1"/>
              </a:solidFill>
              <a:latin typeface="+mn-lt"/>
              <a:ea typeface="+mn-ea"/>
              <a:cs typeface="+mn-cs"/>
            </a:endParaRPr>
          </a:p>
        </p:txBody>
      </p:sp>
    </p:spTree>
    <p:extLst>
      <p:ext uri="{BB962C8B-B14F-4D97-AF65-F5344CB8AC3E}">
        <p14:creationId xmlns:p14="http://schemas.microsoft.com/office/powerpoint/2010/main" val="272957609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tray with silverware and silverware on it&#10;&#10;Description automatically generated with low confidence">
            <a:extLst>
              <a:ext uri="{FF2B5EF4-FFF2-40B4-BE49-F238E27FC236}">
                <a16:creationId xmlns:a16="http://schemas.microsoft.com/office/drawing/2014/main" id="{1F13D23D-3750-49AD-6D82-2A5AA43906BF}"/>
              </a:ext>
            </a:extLst>
          </p:cNvPr>
          <p:cNvPicPr>
            <a:picLocks noGrp="1" noChangeAspect="1"/>
          </p:cNvPicPr>
          <p:nvPr>
            <p:ph type="pic" sz="quarter" idx="14"/>
          </p:nvPr>
        </p:nvPicPr>
        <p:blipFill>
          <a:blip r:embed="rId3" cstate="print">
            <a:duotone>
              <a:prstClr val="black"/>
              <a:schemeClr val="accent2">
                <a:tint val="45000"/>
                <a:satMod val="400000"/>
              </a:schemeClr>
            </a:duotone>
            <a:alphaModFix amt="35000"/>
            <a:extLst>
              <a:ext uri="{28A0092B-C50C-407E-A947-70E740481C1C}">
                <a14:useLocalDpi xmlns:a14="http://schemas.microsoft.com/office/drawing/2010/main" val="0"/>
              </a:ext>
            </a:extLst>
          </a:blip>
          <a:srcRect t="5475" b="5475"/>
          <a:stretch>
            <a:fillRect/>
          </a:stretch>
        </p:blipFill>
        <p:spPr>
          <a:xfrm>
            <a:off x="0" y="47015"/>
            <a:ext cx="12192000" cy="6858000"/>
          </a:xfrm>
        </p:spPr>
      </p:pic>
      <p:sp>
        <p:nvSpPr>
          <p:cNvPr id="10" name="Text Placeholder 9">
            <a:extLst>
              <a:ext uri="{FF2B5EF4-FFF2-40B4-BE49-F238E27FC236}">
                <a16:creationId xmlns:a16="http://schemas.microsoft.com/office/drawing/2014/main" id="{3304CD1F-AA43-64DB-2A55-B0924918F6D8}"/>
              </a:ext>
            </a:extLst>
          </p:cNvPr>
          <p:cNvSpPr>
            <a:spLocks noGrp="1"/>
          </p:cNvSpPr>
          <p:nvPr>
            <p:ph type="body" sz="quarter" idx="13"/>
          </p:nvPr>
        </p:nvSpPr>
        <p:spPr/>
        <p:txBody>
          <a:bodyPr/>
          <a:lstStyle/>
          <a:p>
            <a:r>
              <a:rPr lang="en-US" dirty="0"/>
              <a:t>Model Ordinance</a:t>
            </a:r>
          </a:p>
        </p:txBody>
      </p:sp>
      <p:sp>
        <p:nvSpPr>
          <p:cNvPr id="2" name="Subtitle 1">
            <a:extLst>
              <a:ext uri="{FF2B5EF4-FFF2-40B4-BE49-F238E27FC236}">
                <a16:creationId xmlns:a16="http://schemas.microsoft.com/office/drawing/2014/main" id="{CC9B168D-EF31-4B6D-B566-4FBA8F03F43F}"/>
              </a:ext>
            </a:extLst>
          </p:cNvPr>
          <p:cNvSpPr>
            <a:spLocks noGrp="1"/>
          </p:cNvSpPr>
          <p:nvPr>
            <p:ph type="subTitle" idx="1"/>
          </p:nvPr>
        </p:nvSpPr>
        <p:spPr/>
        <p:txBody>
          <a:bodyPr/>
          <a:lstStyle/>
          <a:p>
            <a:endParaRPr lang="en-US"/>
          </a:p>
        </p:txBody>
      </p:sp>
      <p:sp>
        <p:nvSpPr>
          <p:cNvPr id="6" name="AutoShape 6" descr="Image result for wood flat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noProof="0" dirty="0">
              <a:ln>
                <a:noFill/>
              </a:ln>
              <a:solidFill>
                <a:srgbClr val="000000"/>
              </a:solidFill>
              <a:effectLst/>
              <a:uLnTx/>
              <a:uFillTx/>
              <a:latin typeface="Roboto Slab" pitchFamily="2" charset="0"/>
              <a:ea typeface="+mn-ea"/>
              <a:cs typeface="+mn-cs"/>
            </a:endParaRPr>
          </a:p>
        </p:txBody>
      </p:sp>
    </p:spTree>
    <p:extLst>
      <p:ext uri="{BB962C8B-B14F-4D97-AF65-F5344CB8AC3E}">
        <p14:creationId xmlns:p14="http://schemas.microsoft.com/office/powerpoint/2010/main" val="172655367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Foodware Policy – The Big Picture</a:t>
            </a:r>
          </a:p>
        </p:txBody>
      </p:sp>
      <p:sp>
        <p:nvSpPr>
          <p:cNvPr id="14" name="Content Placeholder 13">
            <a:extLst>
              <a:ext uri="{FF2B5EF4-FFF2-40B4-BE49-F238E27FC236}">
                <a16:creationId xmlns:a16="http://schemas.microsoft.com/office/drawing/2014/main" id="{66E45C8D-0795-C68F-21D9-EDDA70DA1BF0}"/>
              </a:ext>
            </a:extLst>
          </p:cNvPr>
          <p:cNvSpPr>
            <a:spLocks noGrp="1"/>
          </p:cNvSpPr>
          <p:nvPr>
            <p:ph idx="4294967295"/>
          </p:nvPr>
        </p:nvSpPr>
        <p:spPr>
          <a:xfrm>
            <a:off x="343878" y="1396314"/>
            <a:ext cx="7671966" cy="4780649"/>
          </a:xfrm>
        </p:spPr>
        <p:txBody>
          <a:bodyPr>
            <a:normAutofit/>
          </a:bodyPr>
          <a:lstStyle/>
          <a:p>
            <a:r>
              <a:rPr lang="en-US" sz="3400" b="1" dirty="0"/>
              <a:t>Goal: Reduce consumption of single-use items!</a:t>
            </a:r>
          </a:p>
          <a:p>
            <a:pPr marL="457200" indent="-457200">
              <a:buFont typeface="Arial" panose="020B0604020202020204" pitchFamily="34" charset="0"/>
              <a:buChar char="•"/>
            </a:pPr>
            <a:r>
              <a:rPr lang="en-US" sz="3600" b="0" dirty="0"/>
              <a:t>Reuse First</a:t>
            </a:r>
          </a:p>
          <a:p>
            <a:pPr marL="457200" indent="-457200">
              <a:buFont typeface="Arial" panose="020B0604020202020204" pitchFamily="34" charset="0"/>
              <a:buChar char="•"/>
            </a:pPr>
            <a:r>
              <a:rPr lang="en-US" sz="3600" b="0" dirty="0"/>
              <a:t>Comprehensive and Innovative </a:t>
            </a:r>
          </a:p>
          <a:p>
            <a:pPr marL="457200" indent="-457200">
              <a:buFont typeface="Arial" panose="020B0604020202020204" pitchFamily="34" charset="0"/>
              <a:buChar char="•"/>
            </a:pPr>
            <a:r>
              <a:rPr lang="en-US" sz="3600" b="0" dirty="0"/>
              <a:t>Modular / Customizable</a:t>
            </a:r>
          </a:p>
        </p:txBody>
      </p:sp>
      <p:pic>
        <p:nvPicPr>
          <p:cNvPr id="15" name="Picture Placeholder 14">
            <a:extLst>
              <a:ext uri="{FF2B5EF4-FFF2-40B4-BE49-F238E27FC236}">
                <a16:creationId xmlns:a16="http://schemas.microsoft.com/office/drawing/2014/main" id="{F28E82E6-59C4-C82A-ED24-5D17C5FA2FC8}"/>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13089" r="31794"/>
          <a:stretch/>
        </p:blipFill>
        <p:spPr>
          <a:xfrm>
            <a:off x="8307638" y="1396315"/>
            <a:ext cx="3513278" cy="4780648"/>
          </a:xfrm>
        </p:spPr>
      </p:pic>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sp>
        <p:nvSpPr>
          <p:cNvPr id="3" name="Content Placeholder 5">
            <a:extLst>
              <a:ext uri="{FF2B5EF4-FFF2-40B4-BE49-F238E27FC236}">
                <a16:creationId xmlns:a16="http://schemas.microsoft.com/office/drawing/2014/main" id="{B79EBA0C-96CC-0EB9-99A2-F7C404291C50}"/>
              </a:ext>
            </a:extLst>
          </p:cNvPr>
          <p:cNvSpPr txBox="1">
            <a:spLocks/>
          </p:cNvSpPr>
          <p:nvPr/>
        </p:nvSpPr>
        <p:spPr>
          <a:xfrm>
            <a:off x="635672" y="1211561"/>
            <a:ext cx="5996880" cy="4823705"/>
          </a:xfrm>
          <a:prstGeom prst="rect">
            <a:avLst/>
          </a:prstGeom>
        </p:spPr>
        <p:txBody>
          <a:bodyPr vert="horz" lIns="91440" tIns="45720" rIns="91440" bIns="182880" rtlCol="0" anchor="t">
            <a:noAutofit/>
          </a:bodyPr>
          <a:lstStyle>
            <a:lvl1pPr marL="274320" indent="-274320" algn="l" defTabSz="914400" rtl="0" eaLnBrk="1" latinLnBrk="0" hangingPunct="1">
              <a:lnSpc>
                <a:spcPct val="100000"/>
              </a:lnSpc>
              <a:spcBef>
                <a:spcPts val="0"/>
              </a:spcBef>
              <a:spcAft>
                <a:spcPts val="600"/>
              </a:spcAft>
              <a:buFont typeface="Arial" charset="0"/>
              <a:buChar char="•"/>
              <a:defRPr lang="en-US" sz="2400" kern="1200" baseline="0" smtClean="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lang="en-US" sz="2000" kern="1200" smtClean="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lang="en-US" sz="2000" kern="1200" baseline="0" smtClean="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lang="en-US" sz="1600" kern="1200" smtClean="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lang="en-US" sz="1600" kern="1200" dirty="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600"/>
              </a:spcBef>
            </a:pPr>
            <a:endParaRPr lang="en-US" sz="2800" dirty="0"/>
          </a:p>
        </p:txBody>
      </p:sp>
    </p:spTree>
    <p:extLst>
      <p:ext uri="{BB962C8B-B14F-4D97-AF65-F5344CB8AC3E}">
        <p14:creationId xmlns:p14="http://schemas.microsoft.com/office/powerpoint/2010/main" val="222770933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Reusables – Required for dine-in, BYO Always Allowed</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dirty="0"/>
              <a:t>Effective 12 months after adoption</a:t>
            </a:r>
          </a:p>
          <a:p>
            <a:pPr marL="457200" lvl="0" indent="-457200">
              <a:buFont typeface="Arial" panose="020B0604020202020204" pitchFamily="34" charset="0"/>
              <a:buChar char="•"/>
            </a:pPr>
            <a:r>
              <a:rPr lang="en-US" dirty="0"/>
              <a:t>Reusable foodware required for all</a:t>
            </a:r>
            <a:br>
              <a:rPr lang="en-US" dirty="0"/>
            </a:br>
            <a:r>
              <a:rPr lang="en-US" dirty="0"/>
              <a:t>dine-in establishments</a:t>
            </a:r>
          </a:p>
          <a:p>
            <a:pPr marL="457200" lvl="0" indent="-457200">
              <a:buFont typeface="Arial" panose="020B0604020202020204" pitchFamily="34" charset="0"/>
              <a:buChar char="•"/>
            </a:pPr>
            <a:r>
              <a:rPr lang="en-US" dirty="0"/>
              <a:t>Waivers available (dishwashing capacity) but expire in the event of a remodel.</a:t>
            </a:r>
          </a:p>
          <a:p>
            <a:pPr marL="457200" lvl="0" indent="-457200">
              <a:buFont typeface="Arial" panose="020B0604020202020204" pitchFamily="34" charset="0"/>
              <a:buChar char="•"/>
            </a:pPr>
            <a:r>
              <a:rPr lang="en-US" dirty="0"/>
              <a:t>Must accept customer-provided reusables (BYO) </a:t>
            </a:r>
          </a:p>
          <a:p>
            <a:pPr marL="457200" lvl="0" indent="-457200">
              <a:buFont typeface="Arial" panose="020B0604020202020204" pitchFamily="34" charset="0"/>
              <a:buChar char="•"/>
            </a:pPr>
            <a:r>
              <a:rPr lang="en-US" dirty="0"/>
              <a:t>Vendors operating on City property must comply as well as leases, contracts, etc.</a:t>
            </a:r>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13" name="Picture 18" descr="A picture containing food, container, box, lunch&#10;&#10;Description automatically generated">
            <a:extLst>
              <a:ext uri="{FF2B5EF4-FFF2-40B4-BE49-F238E27FC236}">
                <a16:creationId xmlns:a16="http://schemas.microsoft.com/office/drawing/2014/main" id="{0A390891-B94D-E799-A03C-77EA507850FE}"/>
              </a:ext>
            </a:extLst>
          </p:cNvPr>
          <p:cNvPicPr>
            <a:picLocks noChangeAspect="1"/>
          </p:cNvPicPr>
          <p:nvPr/>
        </p:nvPicPr>
        <p:blipFill>
          <a:blip r:embed="rId3"/>
          <a:srcRect t="4726" b="4726"/>
          <a:stretch>
            <a:fillRect/>
          </a:stretch>
        </p:blipFill>
        <p:spPr>
          <a:xfrm>
            <a:off x="12875066" y="1396314"/>
            <a:ext cx="3959617" cy="4780648"/>
          </a:xfrm>
          <a:prstGeom prst="rect">
            <a:avLst/>
          </a:prstGeom>
          <a:solidFill>
            <a:schemeClr val="bg1">
              <a:lumMod val="95000"/>
            </a:schemeClr>
          </a:solidFill>
          <a:ln>
            <a:noFill/>
          </a:ln>
          <a:effectLst/>
        </p:spPr>
      </p:pic>
      <p:pic>
        <p:nvPicPr>
          <p:cNvPr id="14" name="Picture Placeholder 13" descr="A tray with food and drinks on it&#10;&#10;Description automatically generated with medium confidence">
            <a:extLst>
              <a:ext uri="{FF2B5EF4-FFF2-40B4-BE49-F238E27FC236}">
                <a16:creationId xmlns:a16="http://schemas.microsoft.com/office/drawing/2014/main" id="{E6DA5316-A9EB-D555-CC6C-4F126AED1D68}"/>
              </a:ext>
            </a:extLst>
          </p:cNvPr>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30370" r="14640"/>
          <a:stretch/>
        </p:blipFill>
        <p:spPr>
          <a:xfrm>
            <a:off x="7861299" y="1396315"/>
            <a:ext cx="3959617" cy="4780648"/>
          </a:xfrm>
          <a:prstGeom prst="rect">
            <a:avLst/>
          </a:prstGeom>
        </p:spPr>
      </p:pic>
    </p:spTree>
    <p:extLst>
      <p:ext uri="{BB962C8B-B14F-4D97-AF65-F5344CB8AC3E}">
        <p14:creationId xmlns:p14="http://schemas.microsoft.com/office/powerpoint/2010/main" val="138239761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992F6B6-04E6-25EF-0AA2-7417F954CF73}"/>
              </a:ext>
            </a:extLst>
          </p:cNvPr>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14421" t="18747" b="26593"/>
          <a:stretch/>
        </p:blipFill>
        <p:spPr bwMode="auto">
          <a:xfrm>
            <a:off x="4316819" y="2739911"/>
            <a:ext cx="7646505" cy="367635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Why is McDonald's allowed to say 'over 99 billion served'? - Quora">
            <a:extLst>
              <a:ext uri="{FF2B5EF4-FFF2-40B4-BE49-F238E27FC236}">
                <a16:creationId xmlns:a16="http://schemas.microsoft.com/office/drawing/2014/main" id="{1FBB0F43-FE75-5ACC-EC18-8ED69AF1147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Why is McDonald's allowed to say 'over 99 billion served'? - Quora">
            <a:extLst>
              <a:ext uri="{FF2B5EF4-FFF2-40B4-BE49-F238E27FC236}">
                <a16:creationId xmlns:a16="http://schemas.microsoft.com/office/drawing/2014/main" id="{0C3B6BD0-9EE3-F3F5-EB72-FD4A6C97AA69}"/>
              </a:ext>
            </a:extLst>
          </p:cNvPr>
          <p:cNvSpPr>
            <a:spLocks noChangeAspect="1" noChangeArrowheads="1"/>
          </p:cNvSpPr>
          <p:nvPr/>
        </p:nvSpPr>
        <p:spPr bwMode="auto">
          <a:xfrm>
            <a:off x="6096000" y="3429000"/>
            <a:ext cx="2799644" cy="279964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a:extLst>
              <a:ext uri="{FF2B5EF4-FFF2-40B4-BE49-F238E27FC236}">
                <a16:creationId xmlns:a16="http://schemas.microsoft.com/office/drawing/2014/main" id="{7B17665D-DEEE-09E6-DBB6-5F7F2A7B443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2" t="1133" r="602" b="11782"/>
          <a:stretch/>
        </p:blipFill>
        <p:spPr bwMode="auto">
          <a:xfrm>
            <a:off x="228676" y="2739911"/>
            <a:ext cx="3845329" cy="3676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a16="http://schemas.microsoft.com/office/drawing/2014/main" id="{3E4A2BF1-9CA2-3AD8-0A78-5A4794D5A5C2}"/>
              </a:ext>
            </a:extLst>
          </p:cNvPr>
          <p:cNvPicPr>
            <a:picLocks noChangeAspect="1"/>
          </p:cNvPicPr>
          <p:nvPr/>
        </p:nvPicPr>
        <p:blipFill rotWithShape="1">
          <a:blip r:embed="rId5">
            <a:extLst>
              <a:ext uri="{28A0092B-C50C-407E-A947-70E740481C1C}">
                <a14:useLocalDpi xmlns:a14="http://schemas.microsoft.com/office/drawing/2010/main" val="0"/>
              </a:ext>
            </a:extLst>
          </a:blip>
          <a:srcRect l="-4341" t="44299" r="-4341" b="18934"/>
          <a:stretch/>
        </p:blipFill>
        <p:spPr>
          <a:xfrm>
            <a:off x="1232924" y="276447"/>
            <a:ext cx="9726151" cy="2275847"/>
          </a:xfrm>
          <a:prstGeom prst="rect">
            <a:avLst/>
          </a:prstGeom>
        </p:spPr>
      </p:pic>
      <p:sp>
        <p:nvSpPr>
          <p:cNvPr id="8" name="Freeform 7">
            <a:extLst>
              <a:ext uri="{FF2B5EF4-FFF2-40B4-BE49-F238E27FC236}">
                <a16:creationId xmlns:a16="http://schemas.microsoft.com/office/drawing/2014/main" id="{711FE566-71F5-5B59-731A-1C677E3CFDD6}"/>
              </a:ext>
            </a:extLst>
          </p:cNvPr>
          <p:cNvSpPr/>
          <p:nvPr/>
        </p:nvSpPr>
        <p:spPr>
          <a:xfrm>
            <a:off x="7119346" y="1775637"/>
            <a:ext cx="972031" cy="233916"/>
          </a:xfrm>
          <a:custGeom>
            <a:avLst/>
            <a:gdLst>
              <a:gd name="connsiteX0" fmla="*/ 0 w 972031"/>
              <a:gd name="connsiteY0" fmla="*/ 32488 h 233916"/>
              <a:gd name="connsiteX1" fmla="*/ 40501 w 972031"/>
              <a:gd name="connsiteY1" fmla="*/ 233916 h 233916"/>
              <a:gd name="connsiteX2" fmla="*/ 141754 w 972031"/>
              <a:gd name="connsiteY2" fmla="*/ 51981 h 233916"/>
              <a:gd name="connsiteX3" fmla="*/ 243007 w 972031"/>
              <a:gd name="connsiteY3" fmla="*/ 227418 h 233916"/>
              <a:gd name="connsiteX4" fmla="*/ 344261 w 972031"/>
              <a:gd name="connsiteY4" fmla="*/ 32488 h 233916"/>
              <a:gd name="connsiteX5" fmla="*/ 425263 w 972031"/>
              <a:gd name="connsiteY5" fmla="*/ 233916 h 233916"/>
              <a:gd name="connsiteX6" fmla="*/ 536641 w 972031"/>
              <a:gd name="connsiteY6" fmla="*/ 25990 h 233916"/>
              <a:gd name="connsiteX7" fmla="*/ 577143 w 972031"/>
              <a:gd name="connsiteY7" fmla="*/ 227418 h 233916"/>
              <a:gd name="connsiteX8" fmla="*/ 617645 w 972031"/>
              <a:gd name="connsiteY8" fmla="*/ 136451 h 233916"/>
              <a:gd name="connsiteX9" fmla="*/ 648021 w 972031"/>
              <a:gd name="connsiteY9" fmla="*/ 194930 h 233916"/>
              <a:gd name="connsiteX10" fmla="*/ 698647 w 972031"/>
              <a:gd name="connsiteY10" fmla="*/ 0 h 233916"/>
              <a:gd name="connsiteX11" fmla="*/ 718897 w 972031"/>
              <a:gd name="connsiteY11" fmla="*/ 227418 h 233916"/>
              <a:gd name="connsiteX12" fmla="*/ 810025 w 972031"/>
              <a:gd name="connsiteY12" fmla="*/ 110460 h 233916"/>
              <a:gd name="connsiteX13" fmla="*/ 820151 w 972031"/>
              <a:gd name="connsiteY13" fmla="*/ 233916 h 233916"/>
              <a:gd name="connsiteX14" fmla="*/ 972031 w 972031"/>
              <a:gd name="connsiteY14" fmla="*/ 32488 h 23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2031" h="233916" extrusionOk="0">
                <a:moveTo>
                  <a:pt x="0" y="32488"/>
                </a:moveTo>
                <a:cubicBezTo>
                  <a:pt x="38120" y="123425"/>
                  <a:pt x="21863" y="151946"/>
                  <a:pt x="40501" y="233916"/>
                </a:cubicBezTo>
                <a:cubicBezTo>
                  <a:pt x="80635" y="160216"/>
                  <a:pt x="99646" y="132801"/>
                  <a:pt x="141754" y="51981"/>
                </a:cubicBezTo>
                <a:cubicBezTo>
                  <a:pt x="181432" y="85676"/>
                  <a:pt x="200287" y="198950"/>
                  <a:pt x="243007" y="227418"/>
                </a:cubicBezTo>
                <a:cubicBezTo>
                  <a:pt x="259165" y="147043"/>
                  <a:pt x="313586" y="113878"/>
                  <a:pt x="344261" y="32488"/>
                </a:cubicBezTo>
                <a:cubicBezTo>
                  <a:pt x="375767" y="77032"/>
                  <a:pt x="399924" y="196477"/>
                  <a:pt x="425263" y="233916"/>
                </a:cubicBezTo>
                <a:cubicBezTo>
                  <a:pt x="478888" y="131916"/>
                  <a:pt x="511659" y="93881"/>
                  <a:pt x="536641" y="25990"/>
                </a:cubicBezTo>
                <a:cubicBezTo>
                  <a:pt x="547974" y="69711"/>
                  <a:pt x="563262" y="187103"/>
                  <a:pt x="577143" y="227418"/>
                </a:cubicBezTo>
                <a:cubicBezTo>
                  <a:pt x="582419" y="196861"/>
                  <a:pt x="606123" y="174460"/>
                  <a:pt x="617645" y="136451"/>
                </a:cubicBezTo>
                <a:cubicBezTo>
                  <a:pt x="633103" y="162867"/>
                  <a:pt x="632168" y="172256"/>
                  <a:pt x="648021" y="194930"/>
                </a:cubicBezTo>
                <a:cubicBezTo>
                  <a:pt x="638642" y="146158"/>
                  <a:pt x="689417" y="65379"/>
                  <a:pt x="698647" y="0"/>
                </a:cubicBezTo>
                <a:cubicBezTo>
                  <a:pt x="729305" y="95490"/>
                  <a:pt x="690894" y="126093"/>
                  <a:pt x="718897" y="227418"/>
                </a:cubicBezTo>
                <a:cubicBezTo>
                  <a:pt x="751129" y="162917"/>
                  <a:pt x="786502" y="147616"/>
                  <a:pt x="810025" y="110460"/>
                </a:cubicBezTo>
                <a:cubicBezTo>
                  <a:pt x="824699" y="149025"/>
                  <a:pt x="810806" y="190531"/>
                  <a:pt x="820151" y="233916"/>
                </a:cubicBezTo>
                <a:cubicBezTo>
                  <a:pt x="877947" y="137781"/>
                  <a:pt x="923978" y="118967"/>
                  <a:pt x="972031" y="32488"/>
                </a:cubicBezTo>
              </a:path>
            </a:pathLst>
          </a:custGeom>
          <a:noFill/>
          <a:ln w="123825" cap="rnd">
            <a:solidFill>
              <a:schemeClr val="accent3">
                <a:lumMod val="50000"/>
              </a:schemeClr>
            </a:solidFill>
            <a:round/>
            <a:extLst>
              <a:ext uri="{C807C97D-BFC1-408E-A445-0C87EB9F89A2}">
                <ask:lineSketchStyleProps xmlns:ask="http://schemas.microsoft.com/office/drawing/2018/sketchyshapes" sd="1219033472">
                  <a:custGeom>
                    <a:avLst/>
                    <a:gdLst>
                      <a:gd name="connsiteX0" fmla="*/ 0 w 1020725"/>
                      <a:gd name="connsiteY0" fmla="*/ 53163 h 382772"/>
                      <a:gd name="connsiteX1" fmla="*/ 42530 w 1020725"/>
                      <a:gd name="connsiteY1" fmla="*/ 382772 h 382772"/>
                      <a:gd name="connsiteX2" fmla="*/ 148856 w 1020725"/>
                      <a:gd name="connsiteY2" fmla="*/ 85061 h 382772"/>
                      <a:gd name="connsiteX3" fmla="*/ 255181 w 1020725"/>
                      <a:gd name="connsiteY3" fmla="*/ 372140 h 382772"/>
                      <a:gd name="connsiteX4" fmla="*/ 361507 w 1020725"/>
                      <a:gd name="connsiteY4" fmla="*/ 53163 h 382772"/>
                      <a:gd name="connsiteX5" fmla="*/ 446567 w 1020725"/>
                      <a:gd name="connsiteY5" fmla="*/ 382772 h 382772"/>
                      <a:gd name="connsiteX6" fmla="*/ 563525 w 1020725"/>
                      <a:gd name="connsiteY6" fmla="*/ 42530 h 382772"/>
                      <a:gd name="connsiteX7" fmla="*/ 606056 w 1020725"/>
                      <a:gd name="connsiteY7" fmla="*/ 372140 h 382772"/>
                      <a:gd name="connsiteX8" fmla="*/ 648586 w 1020725"/>
                      <a:gd name="connsiteY8" fmla="*/ 223284 h 382772"/>
                      <a:gd name="connsiteX9" fmla="*/ 680484 w 1020725"/>
                      <a:gd name="connsiteY9" fmla="*/ 318977 h 382772"/>
                      <a:gd name="connsiteX10" fmla="*/ 733646 w 1020725"/>
                      <a:gd name="connsiteY10" fmla="*/ 0 h 382772"/>
                      <a:gd name="connsiteX11" fmla="*/ 754911 w 1020725"/>
                      <a:gd name="connsiteY11" fmla="*/ 372140 h 382772"/>
                      <a:gd name="connsiteX12" fmla="*/ 850604 w 1020725"/>
                      <a:gd name="connsiteY12" fmla="*/ 180754 h 382772"/>
                      <a:gd name="connsiteX13" fmla="*/ 861237 w 1020725"/>
                      <a:gd name="connsiteY13" fmla="*/ 382772 h 382772"/>
                      <a:gd name="connsiteX14" fmla="*/ 1020725 w 1020725"/>
                      <a:gd name="connsiteY14" fmla="*/ 53163 h 382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20725" h="382772">
                        <a:moveTo>
                          <a:pt x="0" y="53163"/>
                        </a:moveTo>
                        <a:lnTo>
                          <a:pt x="42530" y="382772"/>
                        </a:lnTo>
                        <a:lnTo>
                          <a:pt x="148856" y="85061"/>
                        </a:lnTo>
                        <a:lnTo>
                          <a:pt x="255181" y="372140"/>
                        </a:lnTo>
                        <a:lnTo>
                          <a:pt x="361507" y="53163"/>
                        </a:lnTo>
                        <a:lnTo>
                          <a:pt x="446567" y="382772"/>
                        </a:lnTo>
                        <a:lnTo>
                          <a:pt x="563525" y="42530"/>
                        </a:lnTo>
                        <a:lnTo>
                          <a:pt x="606056" y="372140"/>
                        </a:lnTo>
                        <a:lnTo>
                          <a:pt x="648586" y="223284"/>
                        </a:lnTo>
                        <a:lnTo>
                          <a:pt x="680484" y="318977"/>
                        </a:lnTo>
                        <a:lnTo>
                          <a:pt x="733646" y="0"/>
                        </a:lnTo>
                        <a:lnTo>
                          <a:pt x="754911" y="372140"/>
                        </a:lnTo>
                        <a:lnTo>
                          <a:pt x="850604" y="180754"/>
                        </a:lnTo>
                        <a:lnTo>
                          <a:pt x="861237" y="382772"/>
                        </a:lnTo>
                        <a:lnTo>
                          <a:pt x="1020725" y="53163"/>
                        </a:lnTo>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0" name="TextBox 9">
            <a:extLst>
              <a:ext uri="{FF2B5EF4-FFF2-40B4-BE49-F238E27FC236}">
                <a16:creationId xmlns:a16="http://schemas.microsoft.com/office/drawing/2014/main" id="{7AFE427C-8107-D9D4-1EBB-1C182860126E}"/>
              </a:ext>
            </a:extLst>
          </p:cNvPr>
          <p:cNvSpPr txBox="1"/>
          <p:nvPr/>
        </p:nvSpPr>
        <p:spPr>
          <a:xfrm>
            <a:off x="7044917" y="1677151"/>
            <a:ext cx="1676852" cy="430887"/>
          </a:xfrm>
          <a:prstGeom prst="rect">
            <a:avLst/>
          </a:prstGeom>
          <a:noFill/>
          <a:ln>
            <a:noFill/>
          </a:ln>
        </p:spPr>
        <p:txBody>
          <a:bodyPr wrap="square" rtlCol="0">
            <a:spAutoFit/>
          </a:bodyPr>
          <a:lstStyle/>
          <a:p>
            <a:r>
              <a:rPr lang="en-US" sz="2200" b="1" spc="300" dirty="0">
                <a:ln w="19050">
                  <a:noFill/>
                </a:ln>
                <a:solidFill>
                  <a:schemeClr val="accent4">
                    <a:lumMod val="60000"/>
                    <a:lumOff val="40000"/>
                  </a:schemeClr>
                </a:solidFill>
                <a:effectLst>
                  <a:outerShdw blurRad="172579" dir="5400000" algn="t" rotWithShape="0">
                    <a:prstClr val="black"/>
                  </a:outerShdw>
                </a:effectLst>
              </a:rPr>
              <a:t>SAVED</a:t>
            </a:r>
          </a:p>
        </p:txBody>
      </p:sp>
    </p:spTree>
    <p:extLst>
      <p:ext uri="{BB962C8B-B14F-4D97-AF65-F5344CB8AC3E}">
        <p14:creationId xmlns:p14="http://schemas.microsoft.com/office/powerpoint/2010/main" val="13173772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Disposable Cup and Container Charge</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5752122" cy="4780649"/>
          </a:xfrm>
        </p:spPr>
        <p:txBody>
          <a:bodyPr>
            <a:normAutofit fontScale="85000" lnSpcReduction="10000"/>
          </a:bodyPr>
          <a:lstStyle/>
          <a:p>
            <a:pPr marL="342900" lvl="0" indent="-342900">
              <a:buFont typeface="Arial" panose="020B0604020202020204" pitchFamily="34" charset="0"/>
              <a:buChar char="•"/>
            </a:pPr>
            <a:r>
              <a:rPr lang="en-US" b="0" dirty="0"/>
              <a:t>Effective 12 months after adoption</a:t>
            </a:r>
          </a:p>
          <a:p>
            <a:pPr marL="342900" lvl="0" indent="-342900">
              <a:buFont typeface="Arial" panose="020B0604020202020204" pitchFamily="34" charset="0"/>
              <a:buChar char="•"/>
            </a:pPr>
            <a:r>
              <a:rPr lang="en-US" b="0" dirty="0"/>
              <a:t>Options!</a:t>
            </a:r>
          </a:p>
          <a:p>
            <a:pPr marL="1028700" lvl="1" indent="-342900"/>
            <a:r>
              <a:rPr lang="en-US" b="0" dirty="0"/>
              <a:t>Charge for cups only, or add containers</a:t>
            </a:r>
          </a:p>
          <a:p>
            <a:pPr marL="1028700" lvl="1" indent="-342900"/>
            <a:r>
              <a:rPr lang="en-US" b="0" dirty="0"/>
              <a:t>$0.25/disposable item, up to $1.00</a:t>
            </a:r>
          </a:p>
          <a:p>
            <a:pPr marL="1028700" lvl="1" indent="-342900"/>
            <a:r>
              <a:rPr lang="en-US" b="0" dirty="0"/>
              <a:t>$0.25 flat charge</a:t>
            </a:r>
          </a:p>
          <a:p>
            <a:pPr marL="1028700" lvl="1" indent="-342900"/>
            <a:r>
              <a:rPr lang="en-US" b="0" dirty="0"/>
              <a:t>$0.25 discount for customer BYO</a:t>
            </a:r>
          </a:p>
          <a:p>
            <a:pPr marL="342900" lvl="0" indent="-342900">
              <a:buFont typeface="Arial" panose="020B0604020202020204" pitchFamily="34" charset="0"/>
              <a:buChar char="•"/>
            </a:pPr>
            <a:r>
              <a:rPr lang="en-US" b="0" dirty="0"/>
              <a:t>Business keeps the </a:t>
            </a:r>
            <a:r>
              <a:rPr lang="en-US" dirty="0"/>
              <a:t>money</a:t>
            </a:r>
            <a:endParaRPr lang="en-US" b="0" dirty="0"/>
          </a:p>
          <a:p>
            <a:pPr marL="342900" lvl="0" indent="-342900">
              <a:buFont typeface="Arial" panose="020B0604020202020204" pitchFamily="34" charset="0"/>
              <a:buChar char="•"/>
            </a:pPr>
            <a:r>
              <a:rPr lang="en-US" b="0" dirty="0"/>
              <a:t>Includes takeout order/delivery platforms </a:t>
            </a:r>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4098" name="Picture 2" descr="Paper Coffee Cup Pictures | Download Free Images on Unsplash">
            <a:extLst>
              <a:ext uri="{FF2B5EF4-FFF2-40B4-BE49-F238E27FC236}">
                <a16:creationId xmlns:a16="http://schemas.microsoft.com/office/drawing/2014/main" id="{B7B83F3D-0C10-9D43-1C8C-E84B8BC47789}"/>
              </a:ext>
            </a:extLst>
          </p:cNvPr>
          <p:cNvPicPr>
            <a:picLocks noGrp="1" noChangeAspect="1" noChangeArrowheads="1"/>
          </p:cNvPicPr>
          <p:nvPr>
            <p:ph type="pic" sz="quarter" idx="11"/>
          </p:nvPr>
        </p:nvPicPr>
        <p:blipFill rotWithShape="1">
          <a:blip r:embed="rId3">
            <a:extLst>
              <a:ext uri="{28A0092B-C50C-407E-A947-70E740481C1C}">
                <a14:useLocalDpi xmlns:a14="http://schemas.microsoft.com/office/drawing/2010/main" val="0"/>
              </a:ext>
            </a:extLst>
          </a:blip>
          <a:srcRect l="10942" t="11493" r="40160"/>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173267-AFEB-0803-F47E-B3256BE6FF58}"/>
              </a:ext>
            </a:extLst>
          </p:cNvPr>
          <p:cNvSpPr txBox="1"/>
          <p:nvPr/>
        </p:nvSpPr>
        <p:spPr>
          <a:xfrm>
            <a:off x="9433368" y="3622877"/>
            <a:ext cx="960699" cy="707886"/>
          </a:xfrm>
          <a:prstGeom prst="rect">
            <a:avLst/>
          </a:prstGeom>
          <a:noFill/>
        </p:spPr>
        <p:txBody>
          <a:bodyPr wrap="square" rtlCol="0">
            <a:spAutoFit/>
          </a:bodyPr>
          <a:lstStyle/>
          <a:p>
            <a:pPr algn="ctr"/>
            <a:r>
              <a:rPr lang="en-US" sz="4000" b="1" dirty="0">
                <a:solidFill>
                  <a:schemeClr val="bg1"/>
                </a:solidFill>
              </a:rPr>
              <a:t>25¢</a:t>
            </a:r>
            <a:endParaRPr lang="en-US" b="1" dirty="0">
              <a:solidFill>
                <a:schemeClr val="bg1"/>
              </a:solidFill>
            </a:endParaRPr>
          </a:p>
        </p:txBody>
      </p:sp>
    </p:spTree>
    <p:extLst>
      <p:ext uri="{BB962C8B-B14F-4D97-AF65-F5344CB8AC3E}">
        <p14:creationId xmlns:p14="http://schemas.microsoft.com/office/powerpoint/2010/main" val="410988140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Accessories Only Upon Request</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6310922" cy="4780649"/>
          </a:xfrm>
        </p:spPr>
        <p:txBody>
          <a:bodyPr>
            <a:normAutofit fontScale="92500" lnSpcReduction="10000"/>
          </a:bodyPr>
          <a:lstStyle/>
          <a:p>
            <a:pPr marL="342900" lvl="0" indent="-342900">
              <a:buFont typeface="Arial" panose="020B0604020202020204" pitchFamily="34" charset="0"/>
              <a:buChar char="•"/>
            </a:pPr>
            <a:r>
              <a:rPr lang="en-US" b="0" dirty="0"/>
              <a:t>Effective Immediately</a:t>
            </a:r>
          </a:p>
          <a:p>
            <a:pPr marL="342900" lvl="0" indent="-342900">
              <a:buFont typeface="Arial" panose="020B0604020202020204" pitchFamily="34" charset="0"/>
              <a:buChar char="•"/>
            </a:pPr>
            <a:r>
              <a:rPr lang="en-US" b="0" dirty="0"/>
              <a:t>Accessories: utensils, napkins, condiment packets, cup sleeves/tops</a:t>
            </a:r>
          </a:p>
          <a:p>
            <a:pPr marL="342900" lvl="0" indent="-342900">
              <a:buFont typeface="Arial" panose="020B0604020202020204" pitchFamily="34" charset="0"/>
              <a:buChar char="•"/>
            </a:pPr>
            <a:r>
              <a:rPr lang="en-US" b="0" dirty="0"/>
              <a:t>Disposables only provided upon request, for take out</a:t>
            </a:r>
          </a:p>
          <a:p>
            <a:pPr marL="342900" indent="-342900">
              <a:buFont typeface="Arial" panose="020B0604020202020204" pitchFamily="34" charset="0"/>
              <a:buChar char="•"/>
            </a:pPr>
            <a:r>
              <a:rPr lang="en-US" b="0" dirty="0"/>
              <a:t>Condiments from bulk dispensers or reusable containers</a:t>
            </a:r>
          </a:p>
          <a:p>
            <a:pPr marL="342900" lvl="0" indent="-342900">
              <a:buFont typeface="Arial" panose="020B0604020202020204" pitchFamily="34" charset="0"/>
              <a:buChar char="•"/>
            </a:pPr>
            <a:r>
              <a:rPr lang="en-US" b="0" dirty="0"/>
              <a:t>Medical exemption upon request</a:t>
            </a:r>
          </a:p>
          <a:p>
            <a:pPr marL="342900" lvl="0" indent="-342900">
              <a:buFont typeface="Arial" panose="020B0604020202020204" pitchFamily="34" charset="0"/>
              <a:buChar char="•"/>
            </a:pPr>
            <a:r>
              <a:rPr lang="en-US" b="0" dirty="0"/>
              <a:t>No bundling!</a:t>
            </a:r>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5" name="Picture Placeholder 4" descr="Text&#10;&#10;Description automatically generated">
            <a:extLst>
              <a:ext uri="{FF2B5EF4-FFF2-40B4-BE49-F238E27FC236}">
                <a16:creationId xmlns:a16="http://schemas.microsoft.com/office/drawing/2014/main" id="{A57F52D1-DB49-EDE2-29AE-A6ED466D58F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1587" r="11587"/>
          <a:stretch>
            <a:fillRect/>
          </a:stretch>
        </p:blipFill>
        <p:spPr>
          <a:xfrm>
            <a:off x="8859455" y="689130"/>
            <a:ext cx="2706387" cy="32675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icture containing sign&#10;&#10;Description automatically generated">
            <a:extLst>
              <a:ext uri="{FF2B5EF4-FFF2-40B4-BE49-F238E27FC236}">
                <a16:creationId xmlns:a16="http://schemas.microsoft.com/office/drawing/2014/main" id="{985B93BC-BB7F-D872-C2F7-AC9A7A589C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4103" y="3786638"/>
            <a:ext cx="2260554" cy="22605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160602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Reusable Cups at Venues and Events</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5752122" cy="4780649"/>
          </a:xfrm>
        </p:spPr>
        <p:txBody>
          <a:bodyPr>
            <a:normAutofit/>
          </a:bodyPr>
          <a:lstStyle/>
          <a:p>
            <a:pPr marL="342900" lvl="0" indent="-342900">
              <a:buFont typeface="Arial" panose="020B0604020202020204" pitchFamily="34" charset="0"/>
              <a:buChar char="•"/>
            </a:pPr>
            <a:r>
              <a:rPr lang="en-US" b="0" dirty="0"/>
              <a:t>Effective 18 months after adoption</a:t>
            </a:r>
          </a:p>
          <a:p>
            <a:pPr marL="342900" lvl="0" indent="-342900">
              <a:buFont typeface="Arial" panose="020B0604020202020204" pitchFamily="34" charset="0"/>
              <a:buChar char="•"/>
            </a:pPr>
            <a:r>
              <a:rPr lang="en-US" b="0" dirty="0"/>
              <a:t>Reusable cups for all non-packaged beverages sold</a:t>
            </a:r>
          </a:p>
          <a:p>
            <a:pPr marL="342900" lvl="0" indent="-342900">
              <a:buFont typeface="Arial" panose="020B0604020202020204" pitchFamily="34" charset="0"/>
              <a:buChar char="•"/>
            </a:pPr>
            <a:r>
              <a:rPr lang="en-US" b="0" dirty="0"/>
              <a:t>Attendees can BYO</a:t>
            </a:r>
          </a:p>
          <a:p>
            <a:pPr marL="342900" lvl="0" indent="-342900">
              <a:buFont typeface="Arial" panose="020B0604020202020204" pitchFamily="34" charset="0"/>
              <a:buChar char="•"/>
            </a:pPr>
            <a:r>
              <a:rPr lang="en-US" b="0" dirty="0"/>
              <a:t>Events: at least 25% reusables, ramps up to 50%</a:t>
            </a:r>
          </a:p>
          <a:p>
            <a:pPr marL="342900" lvl="0" indent="-342900">
              <a:buFont typeface="Arial" panose="020B0604020202020204" pitchFamily="34" charset="0"/>
              <a:buChar char="•"/>
            </a:pPr>
            <a:r>
              <a:rPr lang="en-US" b="0" dirty="0"/>
              <a:t>Tracking/Reporting requirement</a:t>
            </a:r>
          </a:p>
          <a:p>
            <a:pPr marL="342900" lvl="0" indent="-342900">
              <a:buFont typeface="Arial" panose="020B0604020202020204" pitchFamily="34" charset="0"/>
              <a:buChar char="•"/>
            </a:pPr>
            <a:endParaRPr lang="en-US" b="0" dirty="0"/>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sp>
        <p:nvSpPr>
          <p:cNvPr id="4" name="Picture Placeholder 3">
            <a:extLst>
              <a:ext uri="{FF2B5EF4-FFF2-40B4-BE49-F238E27FC236}">
                <a16:creationId xmlns:a16="http://schemas.microsoft.com/office/drawing/2014/main" id="{4AFD2525-B262-A68C-C1A9-23F71787156F}"/>
              </a:ext>
            </a:extLst>
          </p:cNvPr>
          <p:cNvSpPr>
            <a:spLocks noGrp="1"/>
          </p:cNvSpPr>
          <p:nvPr>
            <p:ph type="pic" sz="quarter" idx="11"/>
          </p:nvPr>
        </p:nvSpPr>
        <p:spPr/>
        <p:txBody>
          <a:bodyPr/>
          <a:lstStyle/>
          <a:p>
            <a:endParaRPr lang="en-US"/>
          </a:p>
        </p:txBody>
      </p:sp>
      <p:pic>
        <p:nvPicPr>
          <p:cNvPr id="1026" name="Picture 2" descr="Photo">
            <a:extLst>
              <a:ext uri="{FF2B5EF4-FFF2-40B4-BE49-F238E27FC236}">
                <a16:creationId xmlns:a16="http://schemas.microsoft.com/office/drawing/2014/main" id="{263108E6-BB05-EA3E-1E52-154336AA7F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67800" y="2543976"/>
            <a:ext cx="2780322" cy="37070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A68B20F-C91B-0164-844B-318DBF3595EA}"/>
              </a:ext>
            </a:extLst>
          </p:cNvPr>
          <p:cNvPicPr>
            <a:picLocks noChangeAspect="1"/>
          </p:cNvPicPr>
          <p:nvPr/>
        </p:nvPicPr>
        <p:blipFill>
          <a:blip r:embed="rId4"/>
          <a:stretch>
            <a:fillRect/>
          </a:stretch>
        </p:blipFill>
        <p:spPr>
          <a:xfrm>
            <a:off x="5821680" y="1379297"/>
            <a:ext cx="4102652" cy="3076988"/>
          </a:xfrm>
          <a:prstGeom prst="rect">
            <a:avLst/>
          </a:prstGeom>
        </p:spPr>
      </p:pic>
    </p:spTree>
    <p:extLst>
      <p:ext uri="{BB962C8B-B14F-4D97-AF65-F5344CB8AC3E}">
        <p14:creationId xmlns:p14="http://schemas.microsoft.com/office/powerpoint/2010/main" val="141217714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Compliant Disposable Food Ware</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6944428" cy="4780649"/>
          </a:xfrm>
        </p:spPr>
        <p:txBody>
          <a:bodyPr>
            <a:normAutofit/>
          </a:bodyPr>
          <a:lstStyle/>
          <a:p>
            <a:pPr marL="342900" lvl="0" indent="-342900">
              <a:buFont typeface="Arial" panose="020B0604020202020204" pitchFamily="34" charset="0"/>
              <a:buChar char="•"/>
            </a:pPr>
            <a:r>
              <a:rPr lang="en-US" b="0" dirty="0"/>
              <a:t>Effective 12 months after adoption</a:t>
            </a:r>
          </a:p>
          <a:p>
            <a:pPr marL="342900" lvl="0" indent="-342900">
              <a:buFont typeface="Arial" panose="020B0604020202020204" pitchFamily="34" charset="0"/>
              <a:buChar char="•"/>
            </a:pPr>
            <a:r>
              <a:rPr lang="en-US" b="0" dirty="0"/>
              <a:t>Certified free of toxins</a:t>
            </a:r>
          </a:p>
          <a:p>
            <a:pPr marL="342900" lvl="0" indent="-342900">
              <a:buFont typeface="Arial" panose="020B0604020202020204" pitchFamily="34" charset="0"/>
              <a:buChar char="•"/>
            </a:pPr>
            <a:r>
              <a:rPr lang="en-US" b="0" dirty="0"/>
              <a:t>Compostable, third party certified</a:t>
            </a:r>
          </a:p>
          <a:p>
            <a:pPr marL="342900" lvl="0" indent="-342900">
              <a:buFont typeface="Arial" panose="020B0604020202020204" pitchFamily="34" charset="0"/>
              <a:buChar char="•"/>
            </a:pPr>
            <a:r>
              <a:rPr lang="en-US" b="0" dirty="0"/>
              <a:t>Extra: No retail sales of noncompliant foodware</a:t>
            </a:r>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1026" name="Picture 2" descr="Clearing food packaging of “forever chemicals”: Denmark to ban PFAS in  global first">
            <a:extLst>
              <a:ext uri="{FF2B5EF4-FFF2-40B4-BE49-F238E27FC236}">
                <a16:creationId xmlns:a16="http://schemas.microsoft.com/office/drawing/2014/main" id="{CB1C4E8C-D39A-C3B9-D03A-8077ECEC2F8C}"/>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8585" r="858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4902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Polystyrene</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6944428" cy="4780649"/>
          </a:xfrm>
        </p:spPr>
        <p:txBody>
          <a:bodyPr>
            <a:normAutofit/>
          </a:bodyPr>
          <a:lstStyle/>
          <a:p>
            <a:pPr marL="342900" lvl="0" indent="-342900">
              <a:buFont typeface="Arial" panose="020B0604020202020204" pitchFamily="34" charset="0"/>
              <a:buChar char="•"/>
            </a:pPr>
            <a:r>
              <a:rPr lang="en-US" b="1" dirty="0"/>
              <a:t>Effective 12 months after adoption</a:t>
            </a:r>
          </a:p>
          <a:p>
            <a:pPr marL="342900" lvl="0" indent="-342900">
              <a:buFont typeface="Arial" panose="020B0604020202020204" pitchFamily="34" charset="0"/>
              <a:buChar char="•"/>
            </a:pPr>
            <a:r>
              <a:rPr lang="en-US" b="1" dirty="0"/>
              <a:t>No sale of polystyrene items:</a:t>
            </a:r>
          </a:p>
          <a:p>
            <a:pPr marL="1028700" lvl="1" indent="-342900"/>
            <a:r>
              <a:rPr lang="en-US" dirty="0"/>
              <a:t>Packing peanuts</a:t>
            </a:r>
          </a:p>
          <a:p>
            <a:pPr marL="1028700" lvl="1" indent="-342900"/>
            <a:r>
              <a:rPr lang="en-US" dirty="0"/>
              <a:t>Styrofoam coolers</a:t>
            </a:r>
          </a:p>
          <a:p>
            <a:pPr marL="1028700" lvl="1" indent="-342900"/>
            <a:r>
              <a:rPr lang="en-US" dirty="0"/>
              <a:t>Pool or Beach toys unless encapsulated</a:t>
            </a:r>
          </a:p>
          <a:p>
            <a:pPr marL="1028700" lvl="1" indent="-342900"/>
            <a:r>
              <a:rPr lang="en-US" dirty="0"/>
              <a:t>Docks/water equipment unless encapsulated</a:t>
            </a:r>
          </a:p>
          <a:p>
            <a:pPr marL="1028700" lvl="1" indent="-342900"/>
            <a:r>
              <a:rPr lang="en-US" dirty="0"/>
              <a:t>Meat, produce trays, egg cartons</a:t>
            </a:r>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3074" name="Picture 2" descr="foam">
            <a:extLst>
              <a:ext uri="{FF2B5EF4-FFF2-40B4-BE49-F238E27FC236}">
                <a16:creationId xmlns:a16="http://schemas.microsoft.com/office/drawing/2014/main" id="{94B5BF64-9405-40E2-D66D-93B6FB92037A}"/>
              </a:ext>
            </a:extLst>
          </p:cNvPr>
          <p:cNvPicPr>
            <a:picLocks noGrp="1" noChangeAspect="1" noChangeArrowheads="1"/>
          </p:cNvPicPr>
          <p:nvPr>
            <p:ph type="pic" sz="quarter" idx="11"/>
          </p:nvPr>
        </p:nvPicPr>
        <p:blipFill rotWithShape="1">
          <a:blip r:embed="rId3">
            <a:extLst>
              <a:ext uri="{28A0092B-C50C-407E-A947-70E740481C1C}">
                <a14:useLocalDpi xmlns:a14="http://schemas.microsoft.com/office/drawing/2010/main" val="0"/>
              </a:ext>
            </a:extLst>
          </a:blip>
          <a:srcRect l="-14785" t="-19621" r="-6471" b="-27935"/>
          <a:stretch/>
        </p:blipFill>
        <p:spPr bwMode="auto">
          <a:xfrm>
            <a:off x="7622308" y="1396314"/>
            <a:ext cx="3959617" cy="4780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50816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Waivers and Enforcement</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4294967295"/>
          </p:nvPr>
        </p:nvSpPr>
        <p:spPr>
          <a:xfrm>
            <a:off x="343878" y="1396314"/>
            <a:ext cx="5936606" cy="4780649"/>
          </a:xfrm>
        </p:spPr>
        <p:txBody>
          <a:bodyPr>
            <a:normAutofit/>
          </a:bodyPr>
          <a:lstStyle/>
          <a:p>
            <a:pPr marL="342900" lvl="0" indent="-342900">
              <a:buFont typeface="Arial" panose="020B0604020202020204" pitchFamily="34" charset="0"/>
              <a:buChar char="•"/>
            </a:pPr>
            <a:r>
              <a:rPr lang="en-US" b="1" dirty="0"/>
              <a:t>Waiver Process outlined</a:t>
            </a:r>
          </a:p>
          <a:p>
            <a:pPr marL="1028700" lvl="1" indent="-342900"/>
            <a:r>
              <a:rPr lang="en-US" dirty="0"/>
              <a:t>Discretion of City</a:t>
            </a:r>
          </a:p>
          <a:p>
            <a:pPr marL="1028700" lvl="1" indent="-342900"/>
            <a:r>
              <a:rPr lang="en-US" dirty="0"/>
              <a:t>Not permanent</a:t>
            </a:r>
          </a:p>
          <a:p>
            <a:pPr marL="457200" indent="-457200">
              <a:buFont typeface="Arial" panose="020B0604020202020204" pitchFamily="34" charset="0"/>
              <a:buChar char="•"/>
            </a:pPr>
            <a:r>
              <a:rPr lang="en-US" b="1" dirty="0"/>
              <a:t>Infractions</a:t>
            </a:r>
            <a:r>
              <a:rPr lang="en-US" dirty="0"/>
              <a:t>	</a:t>
            </a:r>
          </a:p>
          <a:p>
            <a:pPr marL="1143000" lvl="1" indent="-457200"/>
            <a:r>
              <a:rPr lang="en-US" dirty="0"/>
              <a:t>Up to $100 for first violation</a:t>
            </a:r>
          </a:p>
          <a:p>
            <a:pPr marL="1143000" lvl="1" indent="-457200"/>
            <a:r>
              <a:rPr lang="en-US" dirty="0"/>
              <a:t>$200 for 2</a:t>
            </a:r>
            <a:r>
              <a:rPr lang="en-US" baseline="30000" dirty="0"/>
              <a:t>nd</a:t>
            </a:r>
            <a:r>
              <a:rPr lang="en-US" dirty="0"/>
              <a:t> violation</a:t>
            </a:r>
          </a:p>
          <a:p>
            <a:pPr marL="1143000" lvl="1" indent="-457200"/>
            <a:r>
              <a:rPr lang="en-US" dirty="0"/>
              <a:t>$500 subsequent violations (per year)</a:t>
            </a:r>
          </a:p>
          <a:p>
            <a:pPr marL="1028700" lvl="1" indent="-342900"/>
            <a:endParaRPr lang="en-US" dirty="0"/>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pic>
        <p:nvPicPr>
          <p:cNvPr id="2050" name="Picture 2" descr="Slap on the wrist Conor McGregor">
            <a:extLst>
              <a:ext uri="{FF2B5EF4-FFF2-40B4-BE49-F238E27FC236}">
                <a16:creationId xmlns:a16="http://schemas.microsoft.com/office/drawing/2014/main" id="{7E46F0C7-4668-3E5B-37CE-A08EFA6CB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1193" y="2483692"/>
            <a:ext cx="5276114" cy="30249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114,310 City Hall Stock Photos, Pictures &amp; Royalty-Free ...">
            <a:extLst>
              <a:ext uri="{FF2B5EF4-FFF2-40B4-BE49-F238E27FC236}">
                <a16:creationId xmlns:a16="http://schemas.microsoft.com/office/drawing/2014/main" id="{9F1DC2E2-6A32-754D-4328-72C51A89A6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6610" y="1843538"/>
            <a:ext cx="58293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44561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StopWaste’s</a:t>
            </a:r>
            <a:r>
              <a:rPr lang="en-US" dirty="0"/>
              <a:t> Role</a:t>
            </a:r>
          </a:p>
        </p:txBody>
      </p:sp>
      <p:sp>
        <p:nvSpPr>
          <p:cNvPr id="6" name="Content Placeholder 5">
            <a:extLst>
              <a:ext uri="{FF2B5EF4-FFF2-40B4-BE49-F238E27FC236}">
                <a16:creationId xmlns:a16="http://schemas.microsoft.com/office/drawing/2014/main" id="{8DADF063-6D8E-4843-9DEF-05E03F7D4EBC}"/>
              </a:ext>
            </a:extLst>
          </p:cNvPr>
          <p:cNvSpPr>
            <a:spLocks noGrp="1"/>
          </p:cNvSpPr>
          <p:nvPr>
            <p:ph idx="1"/>
          </p:nvPr>
        </p:nvSpPr>
        <p:spPr/>
        <p:txBody>
          <a:bodyPr/>
          <a:lstStyle/>
          <a:p>
            <a:pPr marL="457200" lvl="0" indent="-457200">
              <a:buFont typeface="Arial" panose="020B0604020202020204" pitchFamily="34" charset="0"/>
              <a:buChar char="•"/>
            </a:pPr>
            <a:r>
              <a:rPr lang="en-US" dirty="0"/>
              <a:t>Assist with customization based on local priorities</a:t>
            </a:r>
          </a:p>
          <a:p>
            <a:pPr marL="457200" lvl="0" indent="-457200">
              <a:buFont typeface="Arial" panose="020B0604020202020204" pitchFamily="34" charset="0"/>
              <a:buChar char="•"/>
            </a:pPr>
            <a:r>
              <a:rPr lang="en-US" dirty="0"/>
              <a:t>Support data analysis and incorporating lessons learned</a:t>
            </a:r>
          </a:p>
          <a:p>
            <a:pPr marL="457200" lvl="0" indent="-457200">
              <a:buFont typeface="Arial" panose="020B0604020202020204" pitchFamily="34" charset="0"/>
              <a:buChar char="•"/>
            </a:pPr>
            <a:r>
              <a:rPr lang="en-US" dirty="0"/>
              <a:t>Support City Council presentations</a:t>
            </a:r>
          </a:p>
          <a:p>
            <a:pPr marL="457200" lvl="0" indent="-457200">
              <a:buFont typeface="Arial" panose="020B0604020202020204" pitchFamily="34" charset="0"/>
              <a:buChar char="•"/>
            </a:pPr>
            <a:r>
              <a:rPr lang="en-US" dirty="0"/>
              <a:t>Technical assistance and incentive funding for businesses </a:t>
            </a:r>
          </a:p>
          <a:p>
            <a:pPr marL="457200" lvl="0" indent="-457200">
              <a:buFont typeface="Arial" panose="020B0604020202020204" pitchFamily="34" charset="0"/>
              <a:buChar char="•"/>
            </a:pPr>
            <a:r>
              <a:rPr lang="en-US" dirty="0"/>
              <a:t>Develop general outreach materials (for countywide use)</a:t>
            </a:r>
          </a:p>
          <a:p>
            <a:pPr marL="457200" lvl="0" indent="-457200">
              <a:buFont typeface="Arial" panose="020B0604020202020204" pitchFamily="34" charset="0"/>
              <a:buChar char="•"/>
            </a:pPr>
            <a:r>
              <a:rPr lang="en-US" dirty="0"/>
              <a:t>Market development and grant funding to support infrastructure growth</a:t>
            </a:r>
          </a:p>
          <a:p>
            <a:pPr lvl="1"/>
            <a:endParaRPr lang="en-US" dirty="0"/>
          </a:p>
        </p:txBody>
      </p:sp>
      <p:sp>
        <p:nvSpPr>
          <p:cNvPr id="7" name="Content Placeholder 6">
            <a:extLst>
              <a:ext uri="{FF2B5EF4-FFF2-40B4-BE49-F238E27FC236}">
                <a16:creationId xmlns:a16="http://schemas.microsoft.com/office/drawing/2014/main" id="{44CA5549-7F54-4879-BEC1-6E03DE323AD8}"/>
              </a:ext>
            </a:extLst>
          </p:cNvPr>
          <p:cNvSpPr txBox="1">
            <a:spLocks/>
          </p:cNvSpPr>
          <p:nvPr/>
        </p:nvSpPr>
        <p:spPr>
          <a:xfrm>
            <a:off x="331748" y="1646517"/>
            <a:ext cx="5087117" cy="4387806"/>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Lt" pitchFamily="2" charset="0"/>
              <a:cs typeface="Calibri" panose="020F0502020204030204" pitchFamily="34" charset="0"/>
            </a:endParaRPr>
          </a:p>
        </p:txBody>
      </p:sp>
    </p:spTree>
    <p:extLst>
      <p:ext uri="{BB962C8B-B14F-4D97-AF65-F5344CB8AC3E}">
        <p14:creationId xmlns:p14="http://schemas.microsoft.com/office/powerpoint/2010/main" val="359836088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735" y="517654"/>
            <a:ext cx="11112522" cy="596252"/>
          </a:xfrm>
        </p:spPr>
        <p:txBody>
          <a:bodyPr/>
          <a:lstStyle/>
          <a:p>
            <a:r>
              <a:rPr lang="en-US" sz="2800" dirty="0"/>
              <a:t>SB 54 statutory goals</a:t>
            </a:r>
          </a:p>
        </p:txBody>
      </p:sp>
      <p:pic>
        <p:nvPicPr>
          <p:cNvPr id="9" name="Picture 2">
            <a:extLst>
              <a:ext uri="{FF2B5EF4-FFF2-40B4-BE49-F238E27FC236}">
                <a16:creationId xmlns:a16="http://schemas.microsoft.com/office/drawing/2014/main" id="{7AEB9593-FB7F-1CC2-41B0-C99447292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140" y="2177641"/>
            <a:ext cx="3147711" cy="314771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4DC221E0-1601-72CA-FF89-F9F29AA1FC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2744" y="2156126"/>
            <a:ext cx="3181832" cy="31818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7DB0AA71-9509-870F-9BB6-2663334C05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5415" y="2166569"/>
            <a:ext cx="3147711" cy="3147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07066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DB95A1-766A-4948-8191-118ECBDBB4DC}"/>
              </a:ext>
            </a:extLst>
          </p:cNvPr>
          <p:cNvSpPr>
            <a:spLocks noGrp="1"/>
          </p:cNvSpPr>
          <p:nvPr>
            <p:ph type="title"/>
          </p:nvPr>
        </p:nvSpPr>
        <p:spPr>
          <a:xfrm>
            <a:off x="578735" y="471497"/>
            <a:ext cx="5648446" cy="1218547"/>
          </a:xfrm>
        </p:spPr>
        <p:txBody>
          <a:bodyPr/>
          <a:lstStyle/>
          <a:p>
            <a:r>
              <a:rPr lang="en-US" dirty="0">
                <a:latin typeface="Roboto Slab"/>
                <a:ea typeface="Roboto Slab"/>
              </a:rPr>
              <a:t>SB 54 timeline</a:t>
            </a:r>
            <a:endParaRPr lang="en-US" dirty="0"/>
          </a:p>
        </p:txBody>
      </p:sp>
      <p:pic>
        <p:nvPicPr>
          <p:cNvPr id="6146" name="Picture 2">
            <a:extLst>
              <a:ext uri="{FF2B5EF4-FFF2-40B4-BE49-F238E27FC236}">
                <a16:creationId xmlns:a16="http://schemas.microsoft.com/office/drawing/2014/main" id="{EAB20DD2-C06E-4B99-CF21-164345300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48996"/>
            <a:ext cx="12192000" cy="407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56829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Discussion and Feedback</a:t>
            </a:r>
          </a:p>
        </p:txBody>
      </p:sp>
      <p:sp>
        <p:nvSpPr>
          <p:cNvPr id="6" name="Content Placeholder 5">
            <a:extLst>
              <a:ext uri="{FF2B5EF4-FFF2-40B4-BE49-F238E27FC236}">
                <a16:creationId xmlns:a16="http://schemas.microsoft.com/office/drawing/2014/main" id="{17D6FE1F-D079-F5F7-8AF6-854F0723B432}"/>
              </a:ext>
            </a:extLst>
          </p:cNvPr>
          <p:cNvSpPr>
            <a:spLocks noGrp="1"/>
          </p:cNvSpPr>
          <p:nvPr>
            <p:ph idx="4294967295"/>
          </p:nvPr>
        </p:nvSpPr>
        <p:spPr>
          <a:xfrm>
            <a:off x="343878" y="1396314"/>
            <a:ext cx="6996722" cy="4780649"/>
          </a:xfrm>
        </p:spPr>
        <p:txBody>
          <a:bodyPr vert="horz" lIns="91440" tIns="45720" rIns="91440" bIns="45720" rtlCol="0" anchor="t">
            <a:normAutofit/>
          </a:bodyPr>
          <a:lstStyle/>
          <a:p>
            <a:pPr marL="457200" indent="-457200">
              <a:buFont typeface="Arial" panose="020B0604020202020204" pitchFamily="34" charset="0"/>
              <a:buChar char="•"/>
            </a:pPr>
            <a:endParaRPr lang="en-US" b="0" dirty="0"/>
          </a:p>
        </p:txBody>
      </p:sp>
      <p:sp>
        <p:nvSpPr>
          <p:cNvPr id="3" name="Content Placeholder 6">
            <a:extLst>
              <a:ext uri="{FF2B5EF4-FFF2-40B4-BE49-F238E27FC236}">
                <a16:creationId xmlns:a16="http://schemas.microsoft.com/office/drawing/2014/main" id="{8DE11720-3667-4B3B-96BD-599A3FF233E9}"/>
              </a:ext>
            </a:extLst>
          </p:cNvPr>
          <p:cNvSpPr txBox="1">
            <a:spLocks/>
          </p:cNvSpPr>
          <p:nvPr/>
        </p:nvSpPr>
        <p:spPr>
          <a:xfrm>
            <a:off x="507780" y="1308732"/>
            <a:ext cx="6940424" cy="4568077"/>
          </a:xfrm>
          <a:prstGeom prst="rect">
            <a:avLst/>
          </a:prstGeom>
        </p:spPr>
        <p:txBody>
          <a:bodyPr vert="horz" lIns="91440" tIns="45720" rIns="91440" bIns="45720" rtlCol="0" anchor="t">
            <a:normAutofit/>
          </a:bodyPr>
          <a:lstStyle>
            <a:lvl1pPr marL="274320" indent="-274320" algn="l" defTabSz="914400" rtl="0" eaLnBrk="1" latinLnBrk="0" hangingPunct="1">
              <a:lnSpc>
                <a:spcPct val="100000"/>
              </a:lnSpc>
              <a:spcBef>
                <a:spcPts val="600"/>
              </a:spcBef>
              <a:spcAft>
                <a:spcPts val="600"/>
              </a:spcAft>
              <a:buFont typeface="Arial" charset="0"/>
              <a:buChar char="•"/>
              <a:defRPr sz="2400" kern="1200" baseline="0">
                <a:solidFill>
                  <a:schemeClr val="accent4"/>
                </a:solidFill>
                <a:latin typeface="Rockwell" panose="02060603020205020403" pitchFamily="18" charset="0"/>
                <a:ea typeface="Rockwell" panose="02060603020205020403" pitchFamily="18" charset="0"/>
                <a:cs typeface="Rockwell" panose="02060603020205020403" pitchFamily="18" charset="0"/>
              </a:defRPr>
            </a:lvl1pPr>
            <a:lvl2pPr marL="800100" indent="-342900" algn="l" defTabSz="914400" rtl="0" eaLnBrk="1" latinLnBrk="0" hangingPunct="1">
              <a:lnSpc>
                <a:spcPct val="90000"/>
              </a:lnSpc>
              <a:spcBef>
                <a:spcPts val="500"/>
              </a:spcBef>
              <a:buSzPct val="75000"/>
              <a:buFont typeface="Wingdings" charset="2"/>
              <a:buChar char="§"/>
              <a:defRPr sz="2000" kern="1200">
                <a:solidFill>
                  <a:schemeClr val="tx1"/>
                </a:solidFill>
                <a:latin typeface="Calibri" panose="020F0502020204030204" pitchFamily="34" charset="0"/>
                <a:ea typeface="Open Sans" charset="0"/>
                <a:cs typeface="Open Sans" charset="0"/>
              </a:defRPr>
            </a:lvl2pPr>
            <a:lvl3pPr marL="1257300" indent="-342900" algn="l" defTabSz="914400" rtl="0" eaLnBrk="1" latinLnBrk="0" hangingPunct="1">
              <a:lnSpc>
                <a:spcPct val="90000"/>
              </a:lnSpc>
              <a:spcBef>
                <a:spcPts val="500"/>
              </a:spcBef>
              <a:buFont typeface="Arial" charset="0"/>
              <a:buChar char="•"/>
              <a:defRPr sz="2000" kern="1200" baseline="0">
                <a:solidFill>
                  <a:schemeClr val="tx1"/>
                </a:solidFill>
                <a:latin typeface="Calibri" panose="020F0502020204030204" pitchFamily="34" charset="0"/>
                <a:ea typeface="Open Sans" charset="0"/>
                <a:cs typeface="Open Sans" charset="0"/>
              </a:defRPr>
            </a:lvl3pPr>
            <a:lvl4pPr marL="16573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4pPr>
            <a:lvl5pPr marL="2114550" indent="-285750" algn="l" defTabSz="914400" rtl="0" eaLnBrk="1" latinLnBrk="0" hangingPunct="1">
              <a:lnSpc>
                <a:spcPct val="90000"/>
              </a:lnSpc>
              <a:spcBef>
                <a:spcPts val="500"/>
              </a:spcBef>
              <a:buFont typeface="Arial" charset="0"/>
              <a:buChar char="•"/>
              <a:defRPr sz="1600" kern="1200">
                <a:solidFill>
                  <a:schemeClr val="tx1"/>
                </a:solidFill>
                <a:latin typeface="Calibri" panose="020F0502020204030204" pitchFamily="34"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latin typeface="Roboto Slab" pitchFamily="2" charset="0"/>
              <a:ea typeface="Roboto"/>
              <a:cs typeface="Calibri" panose="020F0502020204030204" pitchFamily="34" charset="0"/>
            </a:endParaRPr>
          </a:p>
        </p:txBody>
      </p:sp>
      <p:pic>
        <p:nvPicPr>
          <p:cNvPr id="12" name="Picture 8" descr="A picture containing text, clipart&#10;&#10;Description automatically generated">
            <a:extLst>
              <a:ext uri="{FF2B5EF4-FFF2-40B4-BE49-F238E27FC236}">
                <a16:creationId xmlns:a16="http://schemas.microsoft.com/office/drawing/2014/main" id="{006550BF-1FA8-9E1B-A8B2-D1039B6A913A}"/>
              </a:ext>
            </a:extLst>
          </p:cNvPr>
          <p:cNvPicPr>
            <a:picLocks noChangeAspect="1"/>
          </p:cNvPicPr>
          <p:nvPr/>
        </p:nvPicPr>
        <p:blipFill>
          <a:blip r:embed="rId3"/>
          <a:stretch>
            <a:fillRect/>
          </a:stretch>
        </p:blipFill>
        <p:spPr>
          <a:xfrm>
            <a:off x="7953153" y="1669792"/>
            <a:ext cx="3518415" cy="3518415"/>
          </a:xfrm>
          <a:prstGeom prst="rect">
            <a:avLst/>
          </a:prstGeom>
        </p:spPr>
      </p:pic>
    </p:spTree>
    <p:extLst>
      <p:ext uri="{BB962C8B-B14F-4D97-AF65-F5344CB8AC3E}">
        <p14:creationId xmlns:p14="http://schemas.microsoft.com/office/powerpoint/2010/main" val="193197385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423800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Outreach and Education</a:t>
            </a:r>
          </a:p>
        </p:txBody>
      </p:sp>
      <p:sp>
        <p:nvSpPr>
          <p:cNvPr id="18" name="Content Placeholder 17">
            <a:extLst>
              <a:ext uri="{FF2B5EF4-FFF2-40B4-BE49-F238E27FC236}">
                <a16:creationId xmlns:a16="http://schemas.microsoft.com/office/drawing/2014/main" id="{9C25D152-9662-534F-5D2E-8658B906406C}"/>
              </a:ext>
            </a:extLst>
          </p:cNvPr>
          <p:cNvSpPr>
            <a:spLocks noGrp="1"/>
          </p:cNvSpPr>
          <p:nvPr>
            <p:ph idx="1"/>
          </p:nvPr>
        </p:nvSpPr>
        <p:spPr/>
        <p:txBody>
          <a:bodyPr>
            <a:normAutofit/>
          </a:bodyPr>
          <a:lstStyle/>
          <a:p>
            <a:r>
              <a:rPr lang="en-US" b="1" dirty="0"/>
              <a:t>Safety of Reusables:</a:t>
            </a:r>
          </a:p>
          <a:p>
            <a:pPr lvl="1"/>
            <a:r>
              <a:rPr lang="en-US" dirty="0"/>
              <a:t>Validated by Alameda County Environmental Health Department</a:t>
            </a:r>
          </a:p>
          <a:p>
            <a:pPr lvl="1"/>
            <a:r>
              <a:rPr lang="en-US" dirty="0"/>
              <a:t>“Leave-behind” for restaurants</a:t>
            </a:r>
          </a:p>
          <a:p>
            <a:pPr lvl="1"/>
            <a:r>
              <a:rPr lang="en-US" dirty="0"/>
              <a:t>Translation and outreach to underserved communities</a:t>
            </a:r>
          </a:p>
          <a:p>
            <a:r>
              <a:rPr lang="en-US" b="1" dirty="0"/>
              <a:t>Updated website content:</a:t>
            </a:r>
          </a:p>
          <a:p>
            <a:pPr lvl="1"/>
            <a:r>
              <a:rPr lang="en-US" dirty="0"/>
              <a:t>www.stopwaste.org/reusablefoodware </a:t>
            </a:r>
          </a:p>
          <a:p>
            <a:endParaRPr lang="en-US" dirty="0"/>
          </a:p>
        </p:txBody>
      </p:sp>
      <p:pic>
        <p:nvPicPr>
          <p:cNvPr id="36" name="Picture 2">
            <a:extLst>
              <a:ext uri="{FF2B5EF4-FFF2-40B4-BE49-F238E27FC236}">
                <a16:creationId xmlns:a16="http://schemas.microsoft.com/office/drawing/2014/main" id="{2D13EF4B-1668-CEB4-2170-622B25510845}"/>
              </a:ext>
            </a:extLst>
          </p:cNvPr>
          <p:cNvPicPr>
            <a:picLocks noGrp="1" noChangeAspect="1" noChangeArrowheads="1"/>
          </p:cNvPicPr>
          <p:nvPr>
            <p:ph type="pic" sz="quarter" idx="11"/>
          </p:nvPr>
        </p:nvPicPr>
        <p:blipFill>
          <a:blip r:embed="rId3" cstate="print">
            <a:extLst>
              <a:ext uri="{28A0092B-C50C-407E-A947-70E740481C1C}">
                <a14:useLocalDpi xmlns:a14="http://schemas.microsoft.com/office/drawing/2010/main" val="0"/>
              </a:ext>
            </a:extLst>
          </a:blip>
          <a:srcRect t="421" b="421"/>
          <a:stretch/>
        </p:blipFill>
        <p:spPr>
          <a:xfrm>
            <a:off x="7669914" y="809394"/>
            <a:ext cx="3959617" cy="5081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6277447"/>
      </p:ext>
    </p:extLst>
  </p:cSld>
  <p:clrMapOvr>
    <a:masterClrMapping/>
  </p:clrMapOvr>
  <p:transition>
    <p:fade/>
  </p:transition>
</p:sld>
</file>

<file path=ppt/theme/theme1.xml><?xml version="1.0" encoding="utf-8"?>
<a:theme xmlns:a="http://schemas.openxmlformats.org/drawingml/2006/main" name="2021 StopWaste PPT Template">
  <a:themeElements>
    <a:clrScheme name="StopWaste">
      <a:dk1>
        <a:srgbClr val="000000"/>
      </a:dk1>
      <a:lt1>
        <a:srgbClr val="FFFFFF"/>
      </a:lt1>
      <a:dk2>
        <a:srgbClr val="44546A"/>
      </a:dk2>
      <a:lt2>
        <a:srgbClr val="E7E6E6"/>
      </a:lt2>
      <a:accent1>
        <a:srgbClr val="269346"/>
      </a:accent1>
      <a:accent2>
        <a:srgbClr val="006579"/>
      </a:accent2>
      <a:accent3>
        <a:srgbClr val="F37322"/>
      </a:accent3>
      <a:accent4>
        <a:srgbClr val="FFC000"/>
      </a:accent4>
      <a:accent5>
        <a:srgbClr val="0082DA"/>
      </a:accent5>
      <a:accent6>
        <a:srgbClr val="CCCCCC"/>
      </a:accent6>
      <a:hlink>
        <a:srgbClr val="006579"/>
      </a:hlink>
      <a:folHlink>
        <a:srgbClr val="00657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E2AC6591B0644D9CCF5657FC3B12FE" ma:contentTypeVersion="17" ma:contentTypeDescription="Create a new document." ma:contentTypeScope="" ma:versionID="31b98a4faf62aaa198453789904d0305">
  <xsd:schema xmlns:xsd="http://www.w3.org/2001/XMLSchema" xmlns:xs="http://www.w3.org/2001/XMLSchema" xmlns:p="http://schemas.microsoft.com/office/2006/metadata/properties" xmlns:ns2="b37babbb-af06-4612-9a04-0da04f1620c0" xmlns:ns3="d884e321-2fc2-4274-8bb8-7bb57f5f48bf" targetNamespace="http://schemas.microsoft.com/office/2006/metadata/properties" ma:root="true" ma:fieldsID="78e88293f1181f0c462183acc5ce1680" ns2:_="" ns3:_="">
    <xsd:import namespace="b37babbb-af06-4612-9a04-0da04f1620c0"/>
    <xsd:import namespace="d884e321-2fc2-4274-8bb8-7bb57f5f48b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7babbb-af06-4612-9a04-0da04f1620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8a445c3-3143-46eb-88a3-766e9f27f4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84e321-2fc2-4274-8bb8-7bb57f5f48b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651ce70-abbd-41c8-8fc3-dd23b10cfb58}" ma:internalName="TaxCatchAll" ma:showField="CatchAllData" ma:web="d884e321-2fc2-4274-8bb8-7bb57f5f48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84e321-2fc2-4274-8bb8-7bb57f5f48bf" xsi:nil="true"/>
    <lcf76f155ced4ddcb4097134ff3c332f xmlns="b37babbb-af06-4612-9a04-0da04f1620c0">
      <Terms xmlns="http://schemas.microsoft.com/office/infopath/2007/PartnerControls"/>
    </lcf76f155ced4ddcb4097134ff3c332f>
    <SharedWithUsers xmlns="d884e321-2fc2-4274-8bb8-7bb57f5f48bf">
      <UserInfo>
        <DisplayName>Michelle Fay</DisplayName>
        <AccountId>149</AccountId>
        <AccountType/>
      </UserInfo>
    </SharedWithUsers>
  </documentManagement>
</p:properties>
</file>

<file path=customXml/itemProps1.xml><?xml version="1.0" encoding="utf-8"?>
<ds:datastoreItem xmlns:ds="http://schemas.openxmlformats.org/officeDocument/2006/customXml" ds:itemID="{D2315F01-BC49-48A5-B622-2439C534E8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7babbb-af06-4612-9a04-0da04f1620c0"/>
    <ds:schemaRef ds:uri="d884e321-2fc2-4274-8bb8-7bb57f5f48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26971D-0068-4BD4-86F3-618AF0E229F9}">
  <ds:schemaRefs>
    <ds:schemaRef ds:uri="http://schemas.microsoft.com/sharepoint/v3/contenttype/forms"/>
  </ds:schemaRefs>
</ds:datastoreItem>
</file>

<file path=customXml/itemProps3.xml><?xml version="1.0" encoding="utf-8"?>
<ds:datastoreItem xmlns:ds="http://schemas.openxmlformats.org/officeDocument/2006/customXml" ds:itemID="{2C550EF8-134D-4BE1-BE85-FFCE2E22EE5B}">
  <ds:schemaRefs>
    <ds:schemaRef ds:uri="http://schemas.microsoft.com/office/2006/documentManagement/types"/>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http://purl.org/dc/dcmitype/"/>
    <ds:schemaRef ds:uri="d884e321-2fc2-4274-8bb8-7bb57f5f48bf"/>
    <ds:schemaRef ds:uri="b37babbb-af06-4612-9a04-0da04f1620c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1989</Words>
  <Application>Microsoft Office PowerPoint</Application>
  <PresentationFormat>Widescreen</PresentationFormat>
  <Paragraphs>191</Paragraphs>
  <Slides>26</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Roboto Slab</vt:lpstr>
      <vt:lpstr>Wingdings</vt:lpstr>
      <vt:lpstr>Calibri Light</vt:lpstr>
      <vt:lpstr>Rockwell</vt:lpstr>
      <vt:lpstr>2021 StopWaste PPT Template</vt:lpstr>
      <vt:lpstr>Model Ordinance for Disposable Food Service Ware Reduction and Reuse</vt:lpstr>
      <vt:lpstr>Single-Use Foodware</vt:lpstr>
      <vt:lpstr>But Take-out Packaging is Recyclable/Compostable, Right?</vt:lpstr>
      <vt:lpstr>Challenges with “Recyclable” Foodware</vt:lpstr>
      <vt:lpstr>Compostables: Not a Panacea</vt:lpstr>
      <vt:lpstr>Will it Compost?</vt:lpstr>
      <vt:lpstr>Are compostables the solution?</vt:lpstr>
      <vt:lpstr>Reusable Foodware Systems</vt:lpstr>
      <vt:lpstr>Recent Activity and Plans</vt:lpstr>
      <vt:lpstr>Reusables in Action</vt:lpstr>
      <vt:lpstr>PowerPoint Presentation</vt:lpstr>
      <vt:lpstr>Foodware Policy – The Big Picture</vt:lpstr>
      <vt:lpstr>Reusables – Required for dine-in, BYO Always Allowed</vt:lpstr>
      <vt:lpstr>PowerPoint Presentation</vt:lpstr>
      <vt:lpstr>Disposable Cup and Container Charge</vt:lpstr>
      <vt:lpstr>Accessories Only Upon Request</vt:lpstr>
      <vt:lpstr>Reusable Cups at Venues and Events</vt:lpstr>
      <vt:lpstr>Compliant Disposable Food Ware</vt:lpstr>
      <vt:lpstr>Polystyrene</vt:lpstr>
      <vt:lpstr>Waivers and Enforcement</vt:lpstr>
      <vt:lpstr>StopWaste’s Role</vt:lpstr>
      <vt:lpstr>SB 54 statutory goals</vt:lpstr>
      <vt:lpstr>SB 54 timeline</vt:lpstr>
      <vt:lpstr>Discussion and Feedback</vt:lpstr>
      <vt:lpstr>PowerPoint Presentation</vt:lpstr>
      <vt:lpstr>Outreach and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Budget:  FY 22-23</dc:title>
  <dc:creator/>
  <cp:lastModifiedBy/>
  <cp:revision>26</cp:revision>
  <dcterms:created xsi:type="dcterms:W3CDTF">2015-08-05T18:12:05Z</dcterms:created>
  <dcterms:modified xsi:type="dcterms:W3CDTF">2023-09-22T19:50:27Z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0x01010011E2AC6591B0644D9CCF5657FC3B12FE</vt:lpwstr>
  </property>
  <property fmtid="{D5CDD505-2E9C-101B-9397-08002B2CF9AE}" pid="3" name="MediaServiceImageTags">
    <vt:lpwstr/>
  </property>
</Properties>
</file>